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3ad4f0504145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5fa86ab14a4d02"/>
  </p:sldMasterIdLst>
  <p:sldIdLst>
    <p:sldId xmlns:r="http://schemas.openxmlformats.org/officeDocument/2006/relationships" id="256" r:id="R9ecad79f71074777"/>
    <p:sldId xmlns:r="http://schemas.openxmlformats.org/officeDocument/2006/relationships" id="257" r:id="R89e95c5882ad4052"/>
    <p:sldId xmlns:r="http://schemas.openxmlformats.org/officeDocument/2006/relationships" id="258" r:id="Re03735c4fc624f6f"/>
    <p:sldId xmlns:r="http://schemas.openxmlformats.org/officeDocument/2006/relationships" id="259" r:id="Rcc91e9d51c9b4724"/>
    <p:sldId xmlns:r="http://schemas.openxmlformats.org/officeDocument/2006/relationships" id="260" r:id="Ra6615e6899914e14"/>
    <p:sldId xmlns:r="http://schemas.openxmlformats.org/officeDocument/2006/relationships" id="261" r:id="R98a5947c02c3464d"/>
    <p:sldId xmlns:r="http://schemas.openxmlformats.org/officeDocument/2006/relationships" id="262" r:id="R75306950f03e4c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5fa86ab14a4d02" /><Relationship Type="http://schemas.openxmlformats.org/officeDocument/2006/relationships/slide" Target="/ppt/slides/slide1.xml" Id="R9ecad79f71074777" /><Relationship Type="http://schemas.openxmlformats.org/officeDocument/2006/relationships/slide" Target="/ppt/slides/slide2.xml" Id="R89e95c5882ad4052" /><Relationship Type="http://schemas.openxmlformats.org/officeDocument/2006/relationships/slide" Target="/ppt/slides/slide3.xml" Id="Re03735c4fc624f6f" /><Relationship Type="http://schemas.openxmlformats.org/officeDocument/2006/relationships/slide" Target="/ppt/slides/slide4.xml" Id="Rcc91e9d51c9b4724" /><Relationship Type="http://schemas.openxmlformats.org/officeDocument/2006/relationships/slide" Target="/ppt/slides/slide5.xml" Id="Ra6615e6899914e14" /><Relationship Type="http://schemas.openxmlformats.org/officeDocument/2006/relationships/slide" Target="/ppt/slides/slide6.xml" Id="R98a5947c02c3464d" /><Relationship Type="http://schemas.openxmlformats.org/officeDocument/2006/relationships/slide" Target="/ppt/slides/slide7.xml" Id="R75306950f03e4c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745feebc0648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5fde1fe154b7d" /><Relationship Type="http://schemas.openxmlformats.org/officeDocument/2006/relationships/theme" Target="/ppt/slideMasters/theme/theme1.xml" Id="Rf0af0a251e934f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b5fde1fe154b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b7f7306fb4b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53761dfae4c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f920716d24f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c359e3ab74c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dabe4efe84e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aae36583847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d4b10cd3440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LÁSSE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LÁSSE RØR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10 993 371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4 950 555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6 623 041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PERSEN LASSE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Ildskogmoen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post@lasseror.no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997 203 593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