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8ad99215b4a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d270d1742049c7"/>
  </p:sldMasterIdLst>
  <p:sldIdLst>
    <p:sldId xmlns:r="http://schemas.openxmlformats.org/officeDocument/2006/relationships" id="256" r:id="Rcb2172025ca54b07"/>
    <p:sldId xmlns:r="http://schemas.openxmlformats.org/officeDocument/2006/relationships" id="257" r:id="R3e8284f517ac432f"/>
    <p:sldId xmlns:r="http://schemas.openxmlformats.org/officeDocument/2006/relationships" id="258" r:id="Ra7e221470ce849a0"/>
    <p:sldId xmlns:r="http://schemas.openxmlformats.org/officeDocument/2006/relationships" id="259" r:id="Rac990cfab4bd4ca5"/>
    <p:sldId xmlns:r="http://schemas.openxmlformats.org/officeDocument/2006/relationships" id="260" r:id="R2f4d2e6d60004b8b"/>
    <p:sldId xmlns:r="http://schemas.openxmlformats.org/officeDocument/2006/relationships" id="261" r:id="R8ace7bd09c4e40a5"/>
    <p:sldId xmlns:r="http://schemas.openxmlformats.org/officeDocument/2006/relationships" id="262" r:id="R84994c8547ec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270d1742049c7" /><Relationship Type="http://schemas.openxmlformats.org/officeDocument/2006/relationships/slide" Target="/ppt/slides/slide1.xml" Id="Rcb2172025ca54b07" /><Relationship Type="http://schemas.openxmlformats.org/officeDocument/2006/relationships/slide" Target="/ppt/slides/slide2.xml" Id="R3e8284f517ac432f" /><Relationship Type="http://schemas.openxmlformats.org/officeDocument/2006/relationships/slide" Target="/ppt/slides/slide3.xml" Id="Ra7e221470ce849a0" /><Relationship Type="http://schemas.openxmlformats.org/officeDocument/2006/relationships/slide" Target="/ppt/slides/slide4.xml" Id="Rac990cfab4bd4ca5" /><Relationship Type="http://schemas.openxmlformats.org/officeDocument/2006/relationships/slide" Target="/ppt/slides/slide5.xml" Id="R2f4d2e6d60004b8b" /><Relationship Type="http://schemas.openxmlformats.org/officeDocument/2006/relationships/slide" Target="/ppt/slides/slide6.xml" Id="R8ace7bd09c4e40a5" /><Relationship Type="http://schemas.openxmlformats.org/officeDocument/2006/relationships/slide" Target="/ppt/slides/slide7.xml" Id="R84994c8547ec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4b2b12134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2aa02b22a49fa" /><Relationship Type="http://schemas.openxmlformats.org/officeDocument/2006/relationships/theme" Target="/ppt/slideMasters/theme/theme1.xml" Id="R2935bf283444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2aa02b22a49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f5c639b92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b6a740145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133a0cff34e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0a07f8e0542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069a0cbf442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730af0c4441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844256fbb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TORES VVS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2 816 538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RAANESS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340A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tore@toresvvs.no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