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7c28fd8e4341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a872efdf194d91"/>
  </p:sldMasterIdLst>
  <p:sldIdLst>
    <p:sldId xmlns:r="http://schemas.openxmlformats.org/officeDocument/2006/relationships" id="256" r:id="R599c61e6e8bf4351"/>
    <p:sldId xmlns:r="http://schemas.openxmlformats.org/officeDocument/2006/relationships" id="257" r:id="Ra3024cc0a2364437"/>
    <p:sldId xmlns:r="http://schemas.openxmlformats.org/officeDocument/2006/relationships" id="258" r:id="Re7d9b2ae0681444a"/>
    <p:sldId xmlns:r="http://schemas.openxmlformats.org/officeDocument/2006/relationships" id="259" r:id="R8b2d13b76ebc463e"/>
    <p:sldId xmlns:r="http://schemas.openxmlformats.org/officeDocument/2006/relationships" id="260" r:id="Rc1748e3f98f346d5"/>
    <p:sldId xmlns:r="http://schemas.openxmlformats.org/officeDocument/2006/relationships" id="261" r:id="R92221e4b73cd4d48"/>
    <p:sldId xmlns:r="http://schemas.openxmlformats.org/officeDocument/2006/relationships" id="262" r:id="R929539dae38942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a872efdf194d91" /><Relationship Type="http://schemas.openxmlformats.org/officeDocument/2006/relationships/slide" Target="/ppt/slides/slide1.xml" Id="R599c61e6e8bf4351" /><Relationship Type="http://schemas.openxmlformats.org/officeDocument/2006/relationships/slide" Target="/ppt/slides/slide2.xml" Id="Ra3024cc0a2364437" /><Relationship Type="http://schemas.openxmlformats.org/officeDocument/2006/relationships/slide" Target="/ppt/slides/slide3.xml" Id="Re7d9b2ae0681444a" /><Relationship Type="http://schemas.openxmlformats.org/officeDocument/2006/relationships/slide" Target="/ppt/slides/slide4.xml" Id="R8b2d13b76ebc463e" /><Relationship Type="http://schemas.openxmlformats.org/officeDocument/2006/relationships/slide" Target="/ppt/slides/slide5.xml" Id="Rc1748e3f98f346d5" /><Relationship Type="http://schemas.openxmlformats.org/officeDocument/2006/relationships/slide" Target="/ppt/slides/slide6.xml" Id="R92221e4b73cd4d48" /><Relationship Type="http://schemas.openxmlformats.org/officeDocument/2006/relationships/slide" Target="/ppt/slides/slide7.xml" Id="R929539dae38942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51bf1f75ff4a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9e14cd570420d" /><Relationship Type="http://schemas.openxmlformats.org/officeDocument/2006/relationships/theme" Target="/ppt/slideMasters/theme/theme1.xml" Id="Ra0eb87b9e24747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59e14cd57042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1c386386c4b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f97ccc49745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146bb98bc47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93876f59444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d3989809049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a629644de49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1f7c2d3f144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RESTAURERING &amp;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RESTAURERING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RESTAURERING &amp;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RESTAURERING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RESTAURERING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RESTAURERING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9 152 668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714 746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513 850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439 943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3 909 522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RESTAURERING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KACZOR MICHAL JOZEF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RESTAURERING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 Bryns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mikael@restaureringogbygg.no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www.restaureringogbygg.no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997 234 332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RESTAURERING &amp; BYGG AS</a:t>
            </a:r>
          </a:p>
        </p:txBody>
      </p:sp>
    </p:spTree>
  </p:cSld>
  <p:clrMapOvr>
    <a:masterClrMapping xmlns:a="http://schemas.openxmlformats.org/drawingml/2006/main"/>
  </p:clrMapOvr>
</p:sld>
</file>