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d32e06b2414d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95e1dbdc514c20"/>
  </p:sldMasterIdLst>
  <p:sldIdLst>
    <p:sldId xmlns:r="http://schemas.openxmlformats.org/officeDocument/2006/relationships" id="256" r:id="Rebb8c46a3c204ec4"/>
    <p:sldId xmlns:r="http://schemas.openxmlformats.org/officeDocument/2006/relationships" id="257" r:id="R3999424d47fe49a0"/>
    <p:sldId xmlns:r="http://schemas.openxmlformats.org/officeDocument/2006/relationships" id="258" r:id="Rd1e93280337f4705"/>
    <p:sldId xmlns:r="http://schemas.openxmlformats.org/officeDocument/2006/relationships" id="259" r:id="Rb615a9bf3f6e44ae"/>
    <p:sldId xmlns:r="http://schemas.openxmlformats.org/officeDocument/2006/relationships" id="260" r:id="R8eba6dde02ea4510"/>
    <p:sldId xmlns:r="http://schemas.openxmlformats.org/officeDocument/2006/relationships" id="261" r:id="R747add38a79d4534"/>
    <p:sldId xmlns:r="http://schemas.openxmlformats.org/officeDocument/2006/relationships" id="262" r:id="Rea7b088cc3e040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5e1dbdc514c20" /><Relationship Type="http://schemas.openxmlformats.org/officeDocument/2006/relationships/slide" Target="/ppt/slides/slide1.xml" Id="Rebb8c46a3c204ec4" /><Relationship Type="http://schemas.openxmlformats.org/officeDocument/2006/relationships/slide" Target="/ppt/slides/slide2.xml" Id="R3999424d47fe49a0" /><Relationship Type="http://schemas.openxmlformats.org/officeDocument/2006/relationships/slide" Target="/ppt/slides/slide3.xml" Id="Rd1e93280337f4705" /><Relationship Type="http://schemas.openxmlformats.org/officeDocument/2006/relationships/slide" Target="/ppt/slides/slide4.xml" Id="Rb615a9bf3f6e44ae" /><Relationship Type="http://schemas.openxmlformats.org/officeDocument/2006/relationships/slide" Target="/ppt/slides/slide5.xml" Id="R8eba6dde02ea4510" /><Relationship Type="http://schemas.openxmlformats.org/officeDocument/2006/relationships/slide" Target="/ppt/slides/slide6.xml" Id="R747add38a79d4534" /><Relationship Type="http://schemas.openxmlformats.org/officeDocument/2006/relationships/slide" Target="/ppt/slides/slide7.xml" Id="Rea7b088cc3e040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be2355cfbc42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99017eaee4559" /><Relationship Type="http://schemas.openxmlformats.org/officeDocument/2006/relationships/theme" Target="/ppt/slideMasters/theme/theme1.xml" Id="R296f92eb7d9149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899017eaee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664c93bba42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1d0d402834d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afb6ffacc47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92fae3bcf41c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9cd2d62ff4b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dc4ed1bb544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4e16b9b2e46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MITTET GRUPPEN VEGSUND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MITTET GRUPPEN VEGSUND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2 207 404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−534 390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−423 186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1 298 849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MITTET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Ratviks veg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6016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mail@mittet.com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MITTET GRUPPEN VEGSUND AS</a:t>
            </a:r>
          </a:p>
        </p:txBody>
      </p:sp>
    </p:spTree>
  </p:cSld>
  <p:clrMapOvr>
    <a:masterClrMapping xmlns:a="http://schemas.openxmlformats.org/drawingml/2006/main"/>
  </p:clrMapOvr>
</p:sld>
</file>