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385a83d716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6d4bc1ab2848b3"/>
  </p:sldMasterIdLst>
  <p:sldIdLst>
    <p:sldId xmlns:r="http://schemas.openxmlformats.org/officeDocument/2006/relationships" id="256" r:id="R882bd68b7a1e4e28"/>
    <p:sldId xmlns:r="http://schemas.openxmlformats.org/officeDocument/2006/relationships" id="257" r:id="R5f8632eeaad44e1c"/>
    <p:sldId xmlns:r="http://schemas.openxmlformats.org/officeDocument/2006/relationships" id="258" r:id="Rf2e3acd9cd554a29"/>
    <p:sldId xmlns:r="http://schemas.openxmlformats.org/officeDocument/2006/relationships" id="259" r:id="Rdf480a1ccb7a4d12"/>
    <p:sldId xmlns:r="http://schemas.openxmlformats.org/officeDocument/2006/relationships" id="260" r:id="Rb8d8bff86cd4482d"/>
    <p:sldId xmlns:r="http://schemas.openxmlformats.org/officeDocument/2006/relationships" id="261" r:id="R5ec5bac6c73f4dc9"/>
    <p:sldId xmlns:r="http://schemas.openxmlformats.org/officeDocument/2006/relationships" id="262" r:id="R8aa1bfcb30564a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d4bc1ab2848b3" /><Relationship Type="http://schemas.openxmlformats.org/officeDocument/2006/relationships/slide" Target="/ppt/slides/slide1.xml" Id="R882bd68b7a1e4e28" /><Relationship Type="http://schemas.openxmlformats.org/officeDocument/2006/relationships/slide" Target="/ppt/slides/slide2.xml" Id="R5f8632eeaad44e1c" /><Relationship Type="http://schemas.openxmlformats.org/officeDocument/2006/relationships/slide" Target="/ppt/slides/slide3.xml" Id="Rf2e3acd9cd554a29" /><Relationship Type="http://schemas.openxmlformats.org/officeDocument/2006/relationships/slide" Target="/ppt/slides/slide4.xml" Id="Rdf480a1ccb7a4d12" /><Relationship Type="http://schemas.openxmlformats.org/officeDocument/2006/relationships/slide" Target="/ppt/slides/slide5.xml" Id="Rb8d8bff86cd4482d" /><Relationship Type="http://schemas.openxmlformats.org/officeDocument/2006/relationships/slide" Target="/ppt/slides/slide6.xml" Id="R5ec5bac6c73f4dc9" /><Relationship Type="http://schemas.openxmlformats.org/officeDocument/2006/relationships/slide" Target="/ppt/slides/slide7.xml" Id="R8aa1bfcb30564a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20d8c38c249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992bed3a545ab" /><Relationship Type="http://schemas.openxmlformats.org/officeDocument/2006/relationships/theme" Target="/ppt/slideMasters/theme/theme1.xml" Id="Re946ee62c45d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4992bed3a5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2e87b167f45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a3e5fdd9b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c095dff0346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3e9ad9d1d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f95696f484e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dbeae1e7545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d2c6d59544a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INVEST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5 721 746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49 811 773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73 743 784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Heiseldalsvegen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4706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997 256 166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