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3e50e6725f149a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962cfad638c4038"/>
  </p:sldMasterIdLst>
  <p:sldIdLst>
    <p:sldId xmlns:r="http://schemas.openxmlformats.org/officeDocument/2006/relationships" id="256" r:id="Rd719669bb2754f8b"/>
    <p:sldId xmlns:r="http://schemas.openxmlformats.org/officeDocument/2006/relationships" id="257" r:id="R4f0e7cd94eec4c6c"/>
    <p:sldId xmlns:r="http://schemas.openxmlformats.org/officeDocument/2006/relationships" id="258" r:id="Rcac7fd3bf0b54c54"/>
    <p:sldId xmlns:r="http://schemas.openxmlformats.org/officeDocument/2006/relationships" id="259" r:id="R3845b1d729924b2e"/>
    <p:sldId xmlns:r="http://schemas.openxmlformats.org/officeDocument/2006/relationships" id="260" r:id="R0135cfcc94bc4877"/>
    <p:sldId xmlns:r="http://schemas.openxmlformats.org/officeDocument/2006/relationships" id="261" r:id="R07f5b9b007ae4968"/>
    <p:sldId xmlns:r="http://schemas.openxmlformats.org/officeDocument/2006/relationships" id="262" r:id="R5aed4424555746e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962cfad638c4038" /><Relationship Type="http://schemas.openxmlformats.org/officeDocument/2006/relationships/slide" Target="/ppt/slides/slide1.xml" Id="Rd719669bb2754f8b" /><Relationship Type="http://schemas.openxmlformats.org/officeDocument/2006/relationships/slide" Target="/ppt/slides/slide2.xml" Id="R4f0e7cd94eec4c6c" /><Relationship Type="http://schemas.openxmlformats.org/officeDocument/2006/relationships/slide" Target="/ppt/slides/slide3.xml" Id="Rcac7fd3bf0b54c54" /><Relationship Type="http://schemas.openxmlformats.org/officeDocument/2006/relationships/slide" Target="/ppt/slides/slide4.xml" Id="R3845b1d729924b2e" /><Relationship Type="http://schemas.openxmlformats.org/officeDocument/2006/relationships/slide" Target="/ppt/slides/slide5.xml" Id="R0135cfcc94bc4877" /><Relationship Type="http://schemas.openxmlformats.org/officeDocument/2006/relationships/slide" Target="/ppt/slides/slide6.xml" Id="R07f5b9b007ae4968" /><Relationship Type="http://schemas.openxmlformats.org/officeDocument/2006/relationships/slide" Target="/ppt/slides/slide7.xml" Id="R5aed4424555746e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a07334ae2b402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aa92543bf401b" /><Relationship Type="http://schemas.openxmlformats.org/officeDocument/2006/relationships/theme" Target="/ppt/slideMasters/theme/theme1.xml" Id="Rb3de85bcdf51403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0aa92543bf401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bbeb81d43d423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94fd4022db44c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dc3b30bd44c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2bcffab5854d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e9fbbf386a4d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7645a18642482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d2242fc4a8476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HILLESTAD STOKKE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STOKKE AS ble etablert [år] og holder til i Ulset.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20 077 564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1 545 582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1 213 057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390 135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5 134 852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HILLESTAD LIV BEATE  –  90,0 %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HENNIES-S HENRIKE C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Åsamyrane 88A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5116 Ulset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997 311 221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HILLESTAD STOKKE AS</a:t>
            </a:r>
          </a:p>
        </p:txBody>
      </p:sp>
    </p:spTree>
  </p:cSld>
  <p:clrMapOvr>
    <a:masterClrMapping xmlns:a="http://schemas.openxmlformats.org/drawingml/2006/main"/>
  </p:clrMapOvr>
</p:sld>
</file>