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cb9c22f44a74c0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26d4fef1fab4bca"/>
  </p:sldMasterIdLst>
  <p:sldIdLst>
    <p:sldId xmlns:r="http://schemas.openxmlformats.org/officeDocument/2006/relationships" id="256" r:id="R9c9980bde5cc4970"/>
    <p:sldId xmlns:r="http://schemas.openxmlformats.org/officeDocument/2006/relationships" id="257" r:id="R9c982c368dce4a0c"/>
    <p:sldId xmlns:r="http://schemas.openxmlformats.org/officeDocument/2006/relationships" id="258" r:id="R64cf735af0c44b6e"/>
    <p:sldId xmlns:r="http://schemas.openxmlformats.org/officeDocument/2006/relationships" id="259" r:id="Rc8dd42f28fbb4c6e"/>
    <p:sldId xmlns:r="http://schemas.openxmlformats.org/officeDocument/2006/relationships" id="260" r:id="Rbfb048058af345d8"/>
    <p:sldId xmlns:r="http://schemas.openxmlformats.org/officeDocument/2006/relationships" id="261" r:id="R2dd4443b203e4d6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26d4fef1fab4bca" /><Relationship Type="http://schemas.openxmlformats.org/officeDocument/2006/relationships/slide" Target="/ppt/slides/slide1.xml" Id="R9c9980bde5cc4970" /><Relationship Type="http://schemas.openxmlformats.org/officeDocument/2006/relationships/slide" Target="/ppt/slides/slide2.xml" Id="R9c982c368dce4a0c" /><Relationship Type="http://schemas.openxmlformats.org/officeDocument/2006/relationships/slide" Target="/ppt/slides/slide3.xml" Id="R64cf735af0c44b6e" /><Relationship Type="http://schemas.openxmlformats.org/officeDocument/2006/relationships/slide" Target="/ppt/slides/slide4.xml" Id="Rc8dd42f28fbb4c6e" /><Relationship Type="http://schemas.openxmlformats.org/officeDocument/2006/relationships/slide" Target="/ppt/slides/slide5.xml" Id="Rbfb048058af345d8" /><Relationship Type="http://schemas.openxmlformats.org/officeDocument/2006/relationships/slide" Target="/ppt/slides/slide6.xml" Id="R2dd4443b203e4d6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6f92d3bd0f3413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bd26545577d40af" /><Relationship Type="http://schemas.openxmlformats.org/officeDocument/2006/relationships/theme" Target="/ppt/slideMasters/theme/theme1.xml" Id="R3f3689b3f4e24f0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bd26545577d40a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4b06a0650694de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7868bba38f24fe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c4a8b93a24545e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602b5d52c294f0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354cf81de5b42e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7027a2ab22545b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WÅG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WÅG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WÅG HOLDING AS ble etablert [år] og holder til i Nøtterøy.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WÅG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WÅG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WÅG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−22 424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503 818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2 262 422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3 755 212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WÅG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Tenvikveien 220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3140 Nøtterøy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akselwaag@hotmail.com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997 398 939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WÅG HOLDING AS</a:t>
            </a:r>
          </a:p>
        </p:txBody>
      </p:sp>
    </p:spTree>
  </p:cSld>
  <p:clrMapOvr>
    <a:masterClrMapping xmlns:a="http://schemas.openxmlformats.org/drawingml/2006/main"/>
  </p:clrMapOvr>
</p:sld>
</file>