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d1a1f9c23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8fe4569ed4a69"/>
  </p:sldMasterIdLst>
  <p:sldIdLst>
    <p:sldId xmlns:r="http://schemas.openxmlformats.org/officeDocument/2006/relationships" id="256" r:id="R84fc40c3b83f40aa"/>
    <p:sldId xmlns:r="http://schemas.openxmlformats.org/officeDocument/2006/relationships" id="257" r:id="Ra25530a979154a0f"/>
    <p:sldId xmlns:r="http://schemas.openxmlformats.org/officeDocument/2006/relationships" id="258" r:id="Rdc8c95c81464434b"/>
    <p:sldId xmlns:r="http://schemas.openxmlformats.org/officeDocument/2006/relationships" id="259" r:id="R9ffae3c516b946fd"/>
    <p:sldId xmlns:r="http://schemas.openxmlformats.org/officeDocument/2006/relationships" id="260" r:id="R02b1a7e118a54732"/>
    <p:sldId xmlns:r="http://schemas.openxmlformats.org/officeDocument/2006/relationships" id="261" r:id="Rf8fb8cb19c9b4202"/>
    <p:sldId xmlns:r="http://schemas.openxmlformats.org/officeDocument/2006/relationships" id="262" r:id="R5968b4940e4545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8fe4569ed4a69" /><Relationship Type="http://schemas.openxmlformats.org/officeDocument/2006/relationships/slide" Target="/ppt/slides/slide1.xml" Id="R84fc40c3b83f40aa" /><Relationship Type="http://schemas.openxmlformats.org/officeDocument/2006/relationships/slide" Target="/ppt/slides/slide2.xml" Id="Ra25530a979154a0f" /><Relationship Type="http://schemas.openxmlformats.org/officeDocument/2006/relationships/slide" Target="/ppt/slides/slide3.xml" Id="Rdc8c95c81464434b" /><Relationship Type="http://schemas.openxmlformats.org/officeDocument/2006/relationships/slide" Target="/ppt/slides/slide4.xml" Id="R9ffae3c516b946fd" /><Relationship Type="http://schemas.openxmlformats.org/officeDocument/2006/relationships/slide" Target="/ppt/slides/slide5.xml" Id="R02b1a7e118a54732" /><Relationship Type="http://schemas.openxmlformats.org/officeDocument/2006/relationships/slide" Target="/ppt/slides/slide6.xml" Id="Rf8fb8cb19c9b4202" /><Relationship Type="http://schemas.openxmlformats.org/officeDocument/2006/relationships/slide" Target="/ppt/slides/slide7.xml" Id="R5968b4940e4545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6fd09f1b74e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586b8073449a3" /><Relationship Type="http://schemas.openxmlformats.org/officeDocument/2006/relationships/theme" Target="/ppt/slideMasters/theme/theme1.xml" Id="Rdd6b68da14e6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586b80734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c9bf1b91d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b87ebd0c4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660f6d4ea40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acc9b034248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3af642b4340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e5efcd37c4d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92ae08daa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28 346 296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41 392 360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41 607 387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