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ef5ef7f1c041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bb601bdc8a4f9e"/>
  </p:sldMasterIdLst>
  <p:sldIdLst>
    <p:sldId xmlns:r="http://schemas.openxmlformats.org/officeDocument/2006/relationships" id="256" r:id="R301542f60ece4a4b"/>
    <p:sldId xmlns:r="http://schemas.openxmlformats.org/officeDocument/2006/relationships" id="257" r:id="Rd0435f593e1a4938"/>
    <p:sldId xmlns:r="http://schemas.openxmlformats.org/officeDocument/2006/relationships" id="258" r:id="R95c0a6b2b0fb4801"/>
    <p:sldId xmlns:r="http://schemas.openxmlformats.org/officeDocument/2006/relationships" id="259" r:id="R2c33dcbe90a84ee6"/>
    <p:sldId xmlns:r="http://schemas.openxmlformats.org/officeDocument/2006/relationships" id="260" r:id="R97bf5f037b96474e"/>
    <p:sldId xmlns:r="http://schemas.openxmlformats.org/officeDocument/2006/relationships" id="261" r:id="R732761bd710f4791"/>
    <p:sldId xmlns:r="http://schemas.openxmlformats.org/officeDocument/2006/relationships" id="262" r:id="R0ee036c2ce8c43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bb601bdc8a4f9e" /><Relationship Type="http://schemas.openxmlformats.org/officeDocument/2006/relationships/slide" Target="/ppt/slides/slide1.xml" Id="R301542f60ece4a4b" /><Relationship Type="http://schemas.openxmlformats.org/officeDocument/2006/relationships/slide" Target="/ppt/slides/slide2.xml" Id="Rd0435f593e1a4938" /><Relationship Type="http://schemas.openxmlformats.org/officeDocument/2006/relationships/slide" Target="/ppt/slides/slide3.xml" Id="R95c0a6b2b0fb4801" /><Relationship Type="http://schemas.openxmlformats.org/officeDocument/2006/relationships/slide" Target="/ppt/slides/slide4.xml" Id="R2c33dcbe90a84ee6" /><Relationship Type="http://schemas.openxmlformats.org/officeDocument/2006/relationships/slide" Target="/ppt/slides/slide5.xml" Id="R97bf5f037b96474e" /><Relationship Type="http://schemas.openxmlformats.org/officeDocument/2006/relationships/slide" Target="/ppt/slides/slide6.xml" Id="R732761bd710f4791" /><Relationship Type="http://schemas.openxmlformats.org/officeDocument/2006/relationships/slide" Target="/ppt/slides/slide7.xml" Id="R0ee036c2ce8c43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1b95b10614e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9fa807b7b49d9" /><Relationship Type="http://schemas.openxmlformats.org/officeDocument/2006/relationships/theme" Target="/ppt/slideMasters/theme/theme1.xml" Id="R9efda5fcd0fe47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39fa807b7b49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f707adc9144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5bb14fe3d49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2c04bddb44f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09d5e5b6845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368852d5348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7696221ef4a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95eb7e7c140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261 859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14 463 219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14 810 029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KARLSON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KROGEVOLL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997 403 045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AJG INVEST AS</a:t>
            </a:r>
          </a:p>
        </p:txBody>
      </p:sp>
    </p:spTree>
  </p:cSld>
  <p:clrMapOvr>
    <a:masterClrMapping xmlns:a="http://schemas.openxmlformats.org/drawingml/2006/main"/>
  </p:clrMapOvr>
</p:sld>
</file>