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e8eabcce4043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f91ae083674446"/>
  </p:sldMasterIdLst>
  <p:sldIdLst>
    <p:sldId xmlns:r="http://schemas.openxmlformats.org/officeDocument/2006/relationships" id="256" r:id="R1c30aa01f2364ab9"/>
    <p:sldId xmlns:r="http://schemas.openxmlformats.org/officeDocument/2006/relationships" id="257" r:id="Ra2da79da32d246f8"/>
    <p:sldId xmlns:r="http://schemas.openxmlformats.org/officeDocument/2006/relationships" id="258" r:id="R67dc1995908c4398"/>
    <p:sldId xmlns:r="http://schemas.openxmlformats.org/officeDocument/2006/relationships" id="259" r:id="R9f80c583b2274f19"/>
    <p:sldId xmlns:r="http://schemas.openxmlformats.org/officeDocument/2006/relationships" id="260" r:id="Rfa9eff7c4839456b"/>
    <p:sldId xmlns:r="http://schemas.openxmlformats.org/officeDocument/2006/relationships" id="261" r:id="R4c2f66543d394a39"/>
    <p:sldId xmlns:r="http://schemas.openxmlformats.org/officeDocument/2006/relationships" id="262" r:id="Ra12ca4236dc945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f91ae083674446" /><Relationship Type="http://schemas.openxmlformats.org/officeDocument/2006/relationships/slide" Target="/ppt/slides/slide1.xml" Id="R1c30aa01f2364ab9" /><Relationship Type="http://schemas.openxmlformats.org/officeDocument/2006/relationships/slide" Target="/ppt/slides/slide2.xml" Id="Ra2da79da32d246f8" /><Relationship Type="http://schemas.openxmlformats.org/officeDocument/2006/relationships/slide" Target="/ppt/slides/slide3.xml" Id="R67dc1995908c4398" /><Relationship Type="http://schemas.openxmlformats.org/officeDocument/2006/relationships/slide" Target="/ppt/slides/slide4.xml" Id="R9f80c583b2274f19" /><Relationship Type="http://schemas.openxmlformats.org/officeDocument/2006/relationships/slide" Target="/ppt/slides/slide5.xml" Id="Rfa9eff7c4839456b" /><Relationship Type="http://schemas.openxmlformats.org/officeDocument/2006/relationships/slide" Target="/ppt/slides/slide6.xml" Id="R4c2f66543d394a39" /><Relationship Type="http://schemas.openxmlformats.org/officeDocument/2006/relationships/slide" Target="/ppt/slides/slide7.xml" Id="Ra12ca4236dc945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8b8c4b522d4d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8e969252746a5" /><Relationship Type="http://schemas.openxmlformats.org/officeDocument/2006/relationships/theme" Target="/ppt/slideMasters/theme/theme1.xml" Id="R4e463d51ff1248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68e969252746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ef3e4d6e846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1435876e647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b62249a034d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418bfd3eb49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c980736914f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f1ecd940c4e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e5002d9cc4f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OLIMB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OLIMB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OLIMB ANLEGG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OLIMB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OLIMB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OLIMB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114 550 135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8 230 963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7 245 179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31 910 225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58 270 046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OLIMB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OLIMB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OLIMB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Sarpsborgveien 115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28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post@olimb-anlegg.no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www.olimb-anlegg.no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997 409 841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OLIMB ANLEGG AS</a:t>
            </a:r>
          </a:p>
        </p:txBody>
      </p:sp>
    </p:spTree>
  </p:cSld>
  <p:clrMapOvr>
    <a:masterClrMapping xmlns:a="http://schemas.openxmlformats.org/drawingml/2006/main"/>
  </p:clrMapOvr>
</p:sld>
</file>