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6246254f2843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93b52b35b949d8"/>
  </p:sldMasterIdLst>
  <p:sldIdLst>
    <p:sldId xmlns:r="http://schemas.openxmlformats.org/officeDocument/2006/relationships" id="256" r:id="R80d750e41e3c46fd"/>
    <p:sldId xmlns:r="http://schemas.openxmlformats.org/officeDocument/2006/relationships" id="257" r:id="Rde48b23e0cc84b08"/>
    <p:sldId xmlns:r="http://schemas.openxmlformats.org/officeDocument/2006/relationships" id="258" r:id="R4ecaf225432b43ef"/>
    <p:sldId xmlns:r="http://schemas.openxmlformats.org/officeDocument/2006/relationships" id="259" r:id="R351a92445ce64132"/>
    <p:sldId xmlns:r="http://schemas.openxmlformats.org/officeDocument/2006/relationships" id="260" r:id="R5314ab63b54d4443"/>
    <p:sldId xmlns:r="http://schemas.openxmlformats.org/officeDocument/2006/relationships" id="261" r:id="Rf0a45e19d8d64587"/>
    <p:sldId xmlns:r="http://schemas.openxmlformats.org/officeDocument/2006/relationships" id="262" r:id="R465c59c31bfc44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93b52b35b949d8" /><Relationship Type="http://schemas.openxmlformats.org/officeDocument/2006/relationships/slide" Target="/ppt/slides/slide1.xml" Id="R80d750e41e3c46fd" /><Relationship Type="http://schemas.openxmlformats.org/officeDocument/2006/relationships/slide" Target="/ppt/slides/slide2.xml" Id="Rde48b23e0cc84b08" /><Relationship Type="http://schemas.openxmlformats.org/officeDocument/2006/relationships/slide" Target="/ppt/slides/slide3.xml" Id="R4ecaf225432b43ef" /><Relationship Type="http://schemas.openxmlformats.org/officeDocument/2006/relationships/slide" Target="/ppt/slides/slide4.xml" Id="R351a92445ce64132" /><Relationship Type="http://schemas.openxmlformats.org/officeDocument/2006/relationships/slide" Target="/ppt/slides/slide5.xml" Id="R5314ab63b54d4443" /><Relationship Type="http://schemas.openxmlformats.org/officeDocument/2006/relationships/slide" Target="/ppt/slides/slide6.xml" Id="Rf0a45e19d8d64587" /><Relationship Type="http://schemas.openxmlformats.org/officeDocument/2006/relationships/slide" Target="/ppt/slides/slide7.xml" Id="R465c59c31bfc44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26ae5458a348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80ae771ef4b91" /><Relationship Type="http://schemas.openxmlformats.org/officeDocument/2006/relationships/theme" Target="/ppt/slideMasters/theme/theme1.xml" Id="R673349b262da44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480ae771ef4b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2e1835d2e47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c0dc831fa4b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045547e5848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a042c5f1443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6e19de30240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8032e72604d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6609c29e344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EHOLDING AS ble etablert [år] og holder til i Vestre Åmøy.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2 535 566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4 087 378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11 033 934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ERIK WERNER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Breivik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4152 Vestre Åmøy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997 444 213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