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3f9d2b05424a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58da85fa424044"/>
  </p:sldMasterIdLst>
  <p:sldIdLst>
    <p:sldId xmlns:r="http://schemas.openxmlformats.org/officeDocument/2006/relationships" id="256" r:id="R69bd2ad58c87463b"/>
    <p:sldId xmlns:r="http://schemas.openxmlformats.org/officeDocument/2006/relationships" id="257" r:id="R31f05e25e1024959"/>
    <p:sldId xmlns:r="http://schemas.openxmlformats.org/officeDocument/2006/relationships" id="258" r:id="R2a5a5b0002c1494f"/>
    <p:sldId xmlns:r="http://schemas.openxmlformats.org/officeDocument/2006/relationships" id="259" r:id="Rc47b03e0c1b54bfe"/>
    <p:sldId xmlns:r="http://schemas.openxmlformats.org/officeDocument/2006/relationships" id="260" r:id="R998322c68c8e4def"/>
    <p:sldId xmlns:r="http://schemas.openxmlformats.org/officeDocument/2006/relationships" id="261" r:id="R8c145220b71145b3"/>
    <p:sldId xmlns:r="http://schemas.openxmlformats.org/officeDocument/2006/relationships" id="262" r:id="R462eb1ccbb504f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8da85fa424044" /><Relationship Type="http://schemas.openxmlformats.org/officeDocument/2006/relationships/slide" Target="/ppt/slides/slide1.xml" Id="R69bd2ad58c87463b" /><Relationship Type="http://schemas.openxmlformats.org/officeDocument/2006/relationships/slide" Target="/ppt/slides/slide2.xml" Id="R31f05e25e1024959" /><Relationship Type="http://schemas.openxmlformats.org/officeDocument/2006/relationships/slide" Target="/ppt/slides/slide3.xml" Id="R2a5a5b0002c1494f" /><Relationship Type="http://schemas.openxmlformats.org/officeDocument/2006/relationships/slide" Target="/ppt/slides/slide4.xml" Id="Rc47b03e0c1b54bfe" /><Relationship Type="http://schemas.openxmlformats.org/officeDocument/2006/relationships/slide" Target="/ppt/slides/slide5.xml" Id="R998322c68c8e4def" /><Relationship Type="http://schemas.openxmlformats.org/officeDocument/2006/relationships/slide" Target="/ppt/slides/slide6.xml" Id="R8c145220b71145b3" /><Relationship Type="http://schemas.openxmlformats.org/officeDocument/2006/relationships/slide" Target="/ppt/slides/slide7.xml" Id="R462eb1ccbb504f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4d5b3010946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e97d4cba24f77" /><Relationship Type="http://schemas.openxmlformats.org/officeDocument/2006/relationships/theme" Target="/ppt/slideMasters/theme/theme1.xml" Id="R2f160967b99d45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e97d4cba24f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299e6dd8447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b1996e6584a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695aceb114b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dd0a12e9c45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6cb52577641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3821ead1147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4088f85204e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DELOITTE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43 713 757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3 898 807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19 053 876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997 459 709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