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41a5ba5b34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8d624e2714405"/>
  </p:sldMasterIdLst>
  <p:sldIdLst>
    <p:sldId xmlns:r="http://schemas.openxmlformats.org/officeDocument/2006/relationships" id="256" r:id="Rbfa2388df6174b9f"/>
    <p:sldId xmlns:r="http://schemas.openxmlformats.org/officeDocument/2006/relationships" id="257" r:id="R7d6108abc001422a"/>
    <p:sldId xmlns:r="http://schemas.openxmlformats.org/officeDocument/2006/relationships" id="258" r:id="R67cddd4dad4c41e1"/>
    <p:sldId xmlns:r="http://schemas.openxmlformats.org/officeDocument/2006/relationships" id="259" r:id="R31cfb8f0fa9d4dfd"/>
    <p:sldId xmlns:r="http://schemas.openxmlformats.org/officeDocument/2006/relationships" id="260" r:id="Re39b00e6e1ff4b89"/>
    <p:sldId xmlns:r="http://schemas.openxmlformats.org/officeDocument/2006/relationships" id="261" r:id="R0267d513b0684181"/>
    <p:sldId xmlns:r="http://schemas.openxmlformats.org/officeDocument/2006/relationships" id="262" r:id="Rc2c13bdf7459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8d624e2714405" /><Relationship Type="http://schemas.openxmlformats.org/officeDocument/2006/relationships/slide" Target="/ppt/slides/slide1.xml" Id="Rbfa2388df6174b9f" /><Relationship Type="http://schemas.openxmlformats.org/officeDocument/2006/relationships/slide" Target="/ppt/slides/slide2.xml" Id="R7d6108abc001422a" /><Relationship Type="http://schemas.openxmlformats.org/officeDocument/2006/relationships/slide" Target="/ppt/slides/slide3.xml" Id="R67cddd4dad4c41e1" /><Relationship Type="http://schemas.openxmlformats.org/officeDocument/2006/relationships/slide" Target="/ppt/slides/slide4.xml" Id="R31cfb8f0fa9d4dfd" /><Relationship Type="http://schemas.openxmlformats.org/officeDocument/2006/relationships/slide" Target="/ppt/slides/slide5.xml" Id="Re39b00e6e1ff4b89" /><Relationship Type="http://schemas.openxmlformats.org/officeDocument/2006/relationships/slide" Target="/ppt/slides/slide6.xml" Id="R0267d513b0684181" /><Relationship Type="http://schemas.openxmlformats.org/officeDocument/2006/relationships/slide" Target="/ppt/slides/slide7.xml" Id="Rc2c13bdf7459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468da1e70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4ddcfffe44ace" /><Relationship Type="http://schemas.openxmlformats.org/officeDocument/2006/relationships/theme" Target="/ppt/slideMasters/theme/theme1.xml" Id="Rd85bc8a652f6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e4ddcfffe44a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c6e293e0e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a997a7f34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c6a4c80704c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ab6773b2c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044422784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d552d899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01150a4044e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 RÅDGIVNING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2 673 762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816 008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REVISORKONSULT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20 21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997 472 187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RÅDGIVNING AS</a:t>
            </a:r>
          </a:p>
        </p:txBody>
      </p:sp>
    </p:spTree>
  </p:cSld>
  <p:clrMapOvr>
    <a:masterClrMapping xmlns:a="http://schemas.openxmlformats.org/drawingml/2006/main"/>
  </p:clrMapOvr>
</p:sld>
</file>