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f4fdfd081e4f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065638c75d486d"/>
  </p:sldMasterIdLst>
  <p:sldIdLst>
    <p:sldId xmlns:r="http://schemas.openxmlformats.org/officeDocument/2006/relationships" id="256" r:id="R56e1374f7cbe4dc1"/>
    <p:sldId xmlns:r="http://schemas.openxmlformats.org/officeDocument/2006/relationships" id="257" r:id="R8a4e5fc72cac4f1c"/>
    <p:sldId xmlns:r="http://schemas.openxmlformats.org/officeDocument/2006/relationships" id="258" r:id="R2f27f8370a124055"/>
    <p:sldId xmlns:r="http://schemas.openxmlformats.org/officeDocument/2006/relationships" id="259" r:id="R368a351e8cf34929"/>
    <p:sldId xmlns:r="http://schemas.openxmlformats.org/officeDocument/2006/relationships" id="260" r:id="R5cbfa07ed96148a7"/>
    <p:sldId xmlns:r="http://schemas.openxmlformats.org/officeDocument/2006/relationships" id="261" r:id="Rc6ed049d84cc457b"/>
    <p:sldId xmlns:r="http://schemas.openxmlformats.org/officeDocument/2006/relationships" id="262" r:id="Re5730addaf8143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65638c75d486d" /><Relationship Type="http://schemas.openxmlformats.org/officeDocument/2006/relationships/slide" Target="/ppt/slides/slide1.xml" Id="R56e1374f7cbe4dc1" /><Relationship Type="http://schemas.openxmlformats.org/officeDocument/2006/relationships/slide" Target="/ppt/slides/slide2.xml" Id="R8a4e5fc72cac4f1c" /><Relationship Type="http://schemas.openxmlformats.org/officeDocument/2006/relationships/slide" Target="/ppt/slides/slide3.xml" Id="R2f27f8370a124055" /><Relationship Type="http://schemas.openxmlformats.org/officeDocument/2006/relationships/slide" Target="/ppt/slides/slide4.xml" Id="R368a351e8cf34929" /><Relationship Type="http://schemas.openxmlformats.org/officeDocument/2006/relationships/slide" Target="/ppt/slides/slide5.xml" Id="R5cbfa07ed96148a7" /><Relationship Type="http://schemas.openxmlformats.org/officeDocument/2006/relationships/slide" Target="/ppt/slides/slide6.xml" Id="Rc6ed049d84cc457b" /><Relationship Type="http://schemas.openxmlformats.org/officeDocument/2006/relationships/slide" Target="/ppt/slides/slide7.xml" Id="Re5730addaf8143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fbe422d5a48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91eeecfa84871" /><Relationship Type="http://schemas.openxmlformats.org/officeDocument/2006/relationships/theme" Target="/ppt/slideMasters/theme/theme1.xml" Id="Rd397b0ec9e164e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791eeecfa848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553073ad44b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86bfa6aed4a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12567beef40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5c43bb58a46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127432d3140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a8e16d2bb4a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ebf79d47b45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GUNNES HOLDING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568 493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8 326 443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9 385 237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GUNNES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Storheia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mg@tagarkitekter.no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997 475 038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GUNNES HOLDING AS</a:t>
            </a:r>
          </a:p>
        </p:txBody>
      </p:sp>
    </p:spTree>
  </p:cSld>
  <p:clrMapOvr>
    <a:masterClrMapping xmlns:a="http://schemas.openxmlformats.org/drawingml/2006/main"/>
  </p:clrMapOvr>
</p:sld>
</file>