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1d71a31e7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f50dfd2984074"/>
  </p:sldMasterIdLst>
  <p:sldIdLst>
    <p:sldId xmlns:r="http://schemas.openxmlformats.org/officeDocument/2006/relationships" id="256" r:id="R1d31412381be4813"/>
    <p:sldId xmlns:r="http://schemas.openxmlformats.org/officeDocument/2006/relationships" id="257" r:id="R6a4fbc0f12bf4f40"/>
    <p:sldId xmlns:r="http://schemas.openxmlformats.org/officeDocument/2006/relationships" id="258" r:id="R8b205de4bf99413c"/>
    <p:sldId xmlns:r="http://schemas.openxmlformats.org/officeDocument/2006/relationships" id="259" r:id="R2c5dea52ebe2472b"/>
    <p:sldId xmlns:r="http://schemas.openxmlformats.org/officeDocument/2006/relationships" id="260" r:id="R604a3e0b8ae64869"/>
    <p:sldId xmlns:r="http://schemas.openxmlformats.org/officeDocument/2006/relationships" id="261" r:id="Rd42afeabe5a545d4"/>
    <p:sldId xmlns:r="http://schemas.openxmlformats.org/officeDocument/2006/relationships" id="262" r:id="R6b3d195c70244d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f50dfd2984074" /><Relationship Type="http://schemas.openxmlformats.org/officeDocument/2006/relationships/slide" Target="/ppt/slides/slide1.xml" Id="R1d31412381be4813" /><Relationship Type="http://schemas.openxmlformats.org/officeDocument/2006/relationships/slide" Target="/ppt/slides/slide2.xml" Id="R6a4fbc0f12bf4f40" /><Relationship Type="http://schemas.openxmlformats.org/officeDocument/2006/relationships/slide" Target="/ppt/slides/slide3.xml" Id="R8b205de4bf99413c" /><Relationship Type="http://schemas.openxmlformats.org/officeDocument/2006/relationships/slide" Target="/ppt/slides/slide4.xml" Id="R2c5dea52ebe2472b" /><Relationship Type="http://schemas.openxmlformats.org/officeDocument/2006/relationships/slide" Target="/ppt/slides/slide5.xml" Id="R604a3e0b8ae64869" /><Relationship Type="http://schemas.openxmlformats.org/officeDocument/2006/relationships/slide" Target="/ppt/slides/slide6.xml" Id="Rd42afeabe5a545d4" /><Relationship Type="http://schemas.openxmlformats.org/officeDocument/2006/relationships/slide" Target="/ppt/slides/slide7.xml" Id="R6b3d195c70244d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d72a2d6f64d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da7266dac4685" /><Relationship Type="http://schemas.openxmlformats.org/officeDocument/2006/relationships/theme" Target="/ppt/slideMasters/theme/theme1.xml" Id="Re152aa1d15b8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0da7266dac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a8a638f64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88db2105d4a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c1132c5df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f01ed2b4347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1beb36f0c40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fcab281c845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bf19a80a549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MAXIMUM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MAXIMUM HOLDING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4 449 915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29 442 444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31 244 370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GJELSVIK  –  76,8 %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ISDAHL GJELSVIK  –  23,2 %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Geithusvegen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12 62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torbjorn.gjelsvik@gmail.com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997 488 172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MAXIMUM HOLDING AS</a:t>
            </a:r>
          </a:p>
        </p:txBody>
      </p:sp>
    </p:spTree>
  </p:cSld>
  <p:clrMapOvr>
    <a:masterClrMapping xmlns:a="http://schemas.openxmlformats.org/drawingml/2006/main"/>
  </p:clrMapOvr>
</p:sld>
</file>