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b7bbddcea243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29138698b94239"/>
  </p:sldMasterIdLst>
  <p:sldIdLst>
    <p:sldId xmlns:r="http://schemas.openxmlformats.org/officeDocument/2006/relationships" id="256" r:id="R53997f1afb11480c"/>
    <p:sldId xmlns:r="http://schemas.openxmlformats.org/officeDocument/2006/relationships" id="257" r:id="R033d4528a2eb4c63"/>
    <p:sldId xmlns:r="http://schemas.openxmlformats.org/officeDocument/2006/relationships" id="258" r:id="Rd295fea76ec04605"/>
    <p:sldId xmlns:r="http://schemas.openxmlformats.org/officeDocument/2006/relationships" id="259" r:id="Rd45e403d83864e73"/>
    <p:sldId xmlns:r="http://schemas.openxmlformats.org/officeDocument/2006/relationships" id="260" r:id="R75d1d03518ca4628"/>
    <p:sldId xmlns:r="http://schemas.openxmlformats.org/officeDocument/2006/relationships" id="261" r:id="R68e2fec300664a98"/>
    <p:sldId xmlns:r="http://schemas.openxmlformats.org/officeDocument/2006/relationships" id="262" r:id="R8169d8bd269a45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29138698b94239" /><Relationship Type="http://schemas.openxmlformats.org/officeDocument/2006/relationships/slide" Target="/ppt/slides/slide1.xml" Id="R53997f1afb11480c" /><Relationship Type="http://schemas.openxmlformats.org/officeDocument/2006/relationships/slide" Target="/ppt/slides/slide2.xml" Id="R033d4528a2eb4c63" /><Relationship Type="http://schemas.openxmlformats.org/officeDocument/2006/relationships/slide" Target="/ppt/slides/slide3.xml" Id="Rd295fea76ec04605" /><Relationship Type="http://schemas.openxmlformats.org/officeDocument/2006/relationships/slide" Target="/ppt/slides/slide4.xml" Id="Rd45e403d83864e73" /><Relationship Type="http://schemas.openxmlformats.org/officeDocument/2006/relationships/slide" Target="/ppt/slides/slide5.xml" Id="R75d1d03518ca4628" /><Relationship Type="http://schemas.openxmlformats.org/officeDocument/2006/relationships/slide" Target="/ppt/slides/slide6.xml" Id="R68e2fec300664a98" /><Relationship Type="http://schemas.openxmlformats.org/officeDocument/2006/relationships/slide" Target="/ppt/slides/slide7.xml" Id="R8169d8bd269a45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23cdba1b3441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f78b58b944695" /><Relationship Type="http://schemas.openxmlformats.org/officeDocument/2006/relationships/theme" Target="/ppt/slideMasters/theme/theme1.xml" Id="Rc2a5222a9c4241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acf78b58b9446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25c1be3ed4d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a7576ea174b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46e6f7a9ff43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ad4334928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fcf0372e1f43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37a121fa584d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9f0abc9cf849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HARALD SMITH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 SMITH AS ble etablert [år] og holder til i Hønefoss.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328 877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2 175 031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2 422 015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18 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997 488 563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HARALD SMITH AS</a:t>
            </a:r>
          </a:p>
        </p:txBody>
      </p:sp>
    </p:spTree>
  </p:cSld>
  <p:clrMapOvr>
    <a:masterClrMapping xmlns:a="http://schemas.openxmlformats.org/drawingml/2006/main"/>
  </p:clrMapOvr>
</p:sld>
</file>