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4f196eaf7e47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ab2832d3494515"/>
  </p:sldMasterIdLst>
  <p:sldIdLst>
    <p:sldId xmlns:r="http://schemas.openxmlformats.org/officeDocument/2006/relationships" id="256" r:id="Rfef4f9d62cc84e6c"/>
    <p:sldId xmlns:r="http://schemas.openxmlformats.org/officeDocument/2006/relationships" id="257" r:id="R0ca76bc0b3d24402"/>
    <p:sldId xmlns:r="http://schemas.openxmlformats.org/officeDocument/2006/relationships" id="258" r:id="R10a2dcf76e104e28"/>
    <p:sldId xmlns:r="http://schemas.openxmlformats.org/officeDocument/2006/relationships" id="259" r:id="Rff01c1fea20145d5"/>
    <p:sldId xmlns:r="http://schemas.openxmlformats.org/officeDocument/2006/relationships" id="260" r:id="R6a320705b0a343c2"/>
    <p:sldId xmlns:r="http://schemas.openxmlformats.org/officeDocument/2006/relationships" id="261" r:id="R659335a63124481e"/>
    <p:sldId xmlns:r="http://schemas.openxmlformats.org/officeDocument/2006/relationships" id="262" r:id="R56bc37be7f734e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ab2832d3494515" /><Relationship Type="http://schemas.openxmlformats.org/officeDocument/2006/relationships/slide" Target="/ppt/slides/slide1.xml" Id="Rfef4f9d62cc84e6c" /><Relationship Type="http://schemas.openxmlformats.org/officeDocument/2006/relationships/slide" Target="/ppt/slides/slide2.xml" Id="R0ca76bc0b3d24402" /><Relationship Type="http://schemas.openxmlformats.org/officeDocument/2006/relationships/slide" Target="/ppt/slides/slide3.xml" Id="R10a2dcf76e104e28" /><Relationship Type="http://schemas.openxmlformats.org/officeDocument/2006/relationships/slide" Target="/ppt/slides/slide4.xml" Id="Rff01c1fea20145d5" /><Relationship Type="http://schemas.openxmlformats.org/officeDocument/2006/relationships/slide" Target="/ppt/slides/slide5.xml" Id="R6a320705b0a343c2" /><Relationship Type="http://schemas.openxmlformats.org/officeDocument/2006/relationships/slide" Target="/ppt/slides/slide6.xml" Id="R659335a63124481e" /><Relationship Type="http://schemas.openxmlformats.org/officeDocument/2006/relationships/slide" Target="/ppt/slides/slide7.xml" Id="R56bc37be7f734e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91aebd88b14d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4194a1ba847c3" /><Relationship Type="http://schemas.openxmlformats.org/officeDocument/2006/relationships/theme" Target="/ppt/slideMasters/theme/theme1.xml" Id="Rc791823565ad43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e4194a1ba847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9020ef6be4e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4438bff3147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53f042be546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1c04659be46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d48da22a64f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592ae2ef54f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2b294f23047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REAKSJON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REAKSJON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240 969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4 891 659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4 891 659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HÅRDE ODDVAR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Knosterneset 33A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5414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997 544 331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