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1c5c7ba3004e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340169292c4e47"/>
  </p:sldMasterIdLst>
  <p:sldIdLst>
    <p:sldId xmlns:r="http://schemas.openxmlformats.org/officeDocument/2006/relationships" id="256" r:id="R1bc4ae86000345ec"/>
    <p:sldId xmlns:r="http://schemas.openxmlformats.org/officeDocument/2006/relationships" id="257" r:id="R102510007ad046cc"/>
    <p:sldId xmlns:r="http://schemas.openxmlformats.org/officeDocument/2006/relationships" id="258" r:id="R9636f7198d294bad"/>
    <p:sldId xmlns:r="http://schemas.openxmlformats.org/officeDocument/2006/relationships" id="259" r:id="R07688467210043f1"/>
    <p:sldId xmlns:r="http://schemas.openxmlformats.org/officeDocument/2006/relationships" id="260" r:id="R3c5102346410489a"/>
    <p:sldId xmlns:r="http://schemas.openxmlformats.org/officeDocument/2006/relationships" id="261" r:id="Rafa82821c77e44a5"/>
    <p:sldId xmlns:r="http://schemas.openxmlformats.org/officeDocument/2006/relationships" id="262" r:id="R52e2115cbc084a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340169292c4e47" /><Relationship Type="http://schemas.openxmlformats.org/officeDocument/2006/relationships/slide" Target="/ppt/slides/slide1.xml" Id="R1bc4ae86000345ec" /><Relationship Type="http://schemas.openxmlformats.org/officeDocument/2006/relationships/slide" Target="/ppt/slides/slide2.xml" Id="R102510007ad046cc" /><Relationship Type="http://schemas.openxmlformats.org/officeDocument/2006/relationships/slide" Target="/ppt/slides/slide3.xml" Id="R9636f7198d294bad" /><Relationship Type="http://schemas.openxmlformats.org/officeDocument/2006/relationships/slide" Target="/ppt/slides/slide4.xml" Id="R07688467210043f1" /><Relationship Type="http://schemas.openxmlformats.org/officeDocument/2006/relationships/slide" Target="/ppt/slides/slide5.xml" Id="R3c5102346410489a" /><Relationship Type="http://schemas.openxmlformats.org/officeDocument/2006/relationships/slide" Target="/ppt/slides/slide6.xml" Id="Rafa82821c77e44a5" /><Relationship Type="http://schemas.openxmlformats.org/officeDocument/2006/relationships/slide" Target="/ppt/slides/slide7.xml" Id="R52e2115cbc084a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fa9da67b344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401927ce94ade" /><Relationship Type="http://schemas.openxmlformats.org/officeDocument/2006/relationships/theme" Target="/ppt/slideMasters/theme/theme1.xml" Id="Rc3dc54e3cadc45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a401927ce94a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2622ee2ca4b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e700885ff43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dcf94652d4b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3cd0d450446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64077c92c49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51bc4de0542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c05d53d1c42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NERO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NERO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NERO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NERO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NERO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NERO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2 383 432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NERO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ARFF-PETTERSEN ANTHEA C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NERO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A. Pihls gate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anthea_christina@hotmail.com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997 603 222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NERO CAPITAL AS</a:t>
            </a:r>
          </a:p>
        </p:txBody>
      </p:sp>
    </p:spTree>
  </p:cSld>
  <p:clrMapOvr>
    <a:masterClrMapping xmlns:a="http://schemas.openxmlformats.org/drawingml/2006/main"/>
  </p:clrMapOvr>
</p:sld>
</file>