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7f06636d444e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54d44b592741cd"/>
  </p:sldMasterIdLst>
  <p:sldIdLst>
    <p:sldId xmlns:r="http://schemas.openxmlformats.org/officeDocument/2006/relationships" id="256" r:id="R8fca613d6dba4857"/>
    <p:sldId xmlns:r="http://schemas.openxmlformats.org/officeDocument/2006/relationships" id="257" r:id="R52ec9c13c8564ef3"/>
    <p:sldId xmlns:r="http://schemas.openxmlformats.org/officeDocument/2006/relationships" id="258" r:id="R2fa05e1304614821"/>
    <p:sldId xmlns:r="http://schemas.openxmlformats.org/officeDocument/2006/relationships" id="259" r:id="Rd087ead6a148424f"/>
    <p:sldId xmlns:r="http://schemas.openxmlformats.org/officeDocument/2006/relationships" id="260" r:id="Rf9c5952181464f8e"/>
    <p:sldId xmlns:r="http://schemas.openxmlformats.org/officeDocument/2006/relationships" id="261" r:id="Rf997e8f2881542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54d44b592741cd" /><Relationship Type="http://schemas.openxmlformats.org/officeDocument/2006/relationships/slide" Target="/ppt/slides/slide1.xml" Id="R8fca613d6dba4857" /><Relationship Type="http://schemas.openxmlformats.org/officeDocument/2006/relationships/slide" Target="/ppt/slides/slide2.xml" Id="R52ec9c13c8564ef3" /><Relationship Type="http://schemas.openxmlformats.org/officeDocument/2006/relationships/slide" Target="/ppt/slides/slide3.xml" Id="R2fa05e1304614821" /><Relationship Type="http://schemas.openxmlformats.org/officeDocument/2006/relationships/slide" Target="/ppt/slides/slide4.xml" Id="Rd087ead6a148424f" /><Relationship Type="http://schemas.openxmlformats.org/officeDocument/2006/relationships/slide" Target="/ppt/slides/slide5.xml" Id="Rf9c5952181464f8e" /><Relationship Type="http://schemas.openxmlformats.org/officeDocument/2006/relationships/slide" Target="/ppt/slides/slide6.xml" Id="Rf997e8f2881542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596d4403f4f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a21e7727b4cd6" /><Relationship Type="http://schemas.openxmlformats.org/officeDocument/2006/relationships/theme" Target="/ppt/slideMasters/theme/theme1.xml" Id="R3d4a6b9ea5c841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4a21e7727b4c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87798e36640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5d970e63245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d7a2268b342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2fe66fb3744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3f5130e1e44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8dd90fdb942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