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bd050ffc643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a362dbf444cae"/>
  </p:sldMasterIdLst>
  <p:sldIdLst>
    <p:sldId xmlns:r="http://schemas.openxmlformats.org/officeDocument/2006/relationships" id="256" r:id="R79ed91333f6e44f7"/>
    <p:sldId xmlns:r="http://schemas.openxmlformats.org/officeDocument/2006/relationships" id="257" r:id="Rc63d1db4934e480c"/>
    <p:sldId xmlns:r="http://schemas.openxmlformats.org/officeDocument/2006/relationships" id="258" r:id="Rb35c20fa479a41a5"/>
    <p:sldId xmlns:r="http://schemas.openxmlformats.org/officeDocument/2006/relationships" id="259" r:id="R9b00b3ef54264fd0"/>
    <p:sldId xmlns:r="http://schemas.openxmlformats.org/officeDocument/2006/relationships" id="260" r:id="R0f8246be8995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a362dbf444cae" /><Relationship Type="http://schemas.openxmlformats.org/officeDocument/2006/relationships/slide" Target="/ppt/slides/slide1.xml" Id="R79ed91333f6e44f7" /><Relationship Type="http://schemas.openxmlformats.org/officeDocument/2006/relationships/slide" Target="/ppt/slides/slide2.xml" Id="Rc63d1db4934e480c" /><Relationship Type="http://schemas.openxmlformats.org/officeDocument/2006/relationships/slide" Target="/ppt/slides/slide3.xml" Id="Rb35c20fa479a41a5" /><Relationship Type="http://schemas.openxmlformats.org/officeDocument/2006/relationships/slide" Target="/ppt/slides/slide4.xml" Id="R9b00b3ef54264fd0" /><Relationship Type="http://schemas.openxmlformats.org/officeDocument/2006/relationships/slide" Target="/ppt/slides/slide5.xml" Id="R0f8246be8995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8969c66584a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18b6af3af4f8c" /><Relationship Type="http://schemas.openxmlformats.org/officeDocument/2006/relationships/theme" Target="/ppt/slideMasters/theme/theme1.xml" Id="R38edccc80915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18b6af3af4f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b99da498b40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3899c207443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e860d87514d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ff484fd02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16d78d23a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