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196ea1177842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5a5cab4704774"/>
  </p:sldMasterIdLst>
  <p:sldIdLst>
    <p:sldId xmlns:r="http://schemas.openxmlformats.org/officeDocument/2006/relationships" id="256" r:id="Rfbe8f2cb5ee74cad"/>
    <p:sldId xmlns:r="http://schemas.openxmlformats.org/officeDocument/2006/relationships" id="257" r:id="Rb9692909ba5b408c"/>
    <p:sldId xmlns:r="http://schemas.openxmlformats.org/officeDocument/2006/relationships" id="258" r:id="R32459fd361af4469"/>
    <p:sldId xmlns:r="http://schemas.openxmlformats.org/officeDocument/2006/relationships" id="259" r:id="Rf361ae1953034352"/>
    <p:sldId xmlns:r="http://schemas.openxmlformats.org/officeDocument/2006/relationships" id="260" r:id="R1da95a5ecfe04fd1"/>
    <p:sldId xmlns:r="http://schemas.openxmlformats.org/officeDocument/2006/relationships" id="261" r:id="Rf272b37550fa4370"/>
    <p:sldId xmlns:r="http://schemas.openxmlformats.org/officeDocument/2006/relationships" id="262" r:id="Rb49b74f85446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5a5cab4704774" /><Relationship Type="http://schemas.openxmlformats.org/officeDocument/2006/relationships/slide" Target="/ppt/slides/slide1.xml" Id="Rfbe8f2cb5ee74cad" /><Relationship Type="http://schemas.openxmlformats.org/officeDocument/2006/relationships/slide" Target="/ppt/slides/slide2.xml" Id="Rb9692909ba5b408c" /><Relationship Type="http://schemas.openxmlformats.org/officeDocument/2006/relationships/slide" Target="/ppt/slides/slide3.xml" Id="R32459fd361af4469" /><Relationship Type="http://schemas.openxmlformats.org/officeDocument/2006/relationships/slide" Target="/ppt/slides/slide4.xml" Id="Rf361ae1953034352" /><Relationship Type="http://schemas.openxmlformats.org/officeDocument/2006/relationships/slide" Target="/ppt/slides/slide5.xml" Id="R1da95a5ecfe04fd1" /><Relationship Type="http://schemas.openxmlformats.org/officeDocument/2006/relationships/slide" Target="/ppt/slides/slide6.xml" Id="Rf272b37550fa4370" /><Relationship Type="http://schemas.openxmlformats.org/officeDocument/2006/relationships/slide" Target="/ppt/slides/slide7.xml" Id="Rb49b74f85446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3c154f1dd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e7fff611a4480" /><Relationship Type="http://schemas.openxmlformats.org/officeDocument/2006/relationships/theme" Target="/ppt/slideMasters/theme/theme1.xml" Id="Rf5b03f49b739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2e7fff611a44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6840e262c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b166818fb45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43143a0fb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4bb108b97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b7229dc5a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5535354474b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7555d453b44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