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a1a73980b48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b22a818f54c08"/>
  </p:sldMasterIdLst>
  <p:sldIdLst>
    <p:sldId xmlns:r="http://schemas.openxmlformats.org/officeDocument/2006/relationships" id="256" r:id="R134ac00b7dd24ba5"/>
    <p:sldId xmlns:r="http://schemas.openxmlformats.org/officeDocument/2006/relationships" id="257" r:id="R2e6ef0ce58e44953"/>
    <p:sldId xmlns:r="http://schemas.openxmlformats.org/officeDocument/2006/relationships" id="258" r:id="R65af913e13684f07"/>
    <p:sldId xmlns:r="http://schemas.openxmlformats.org/officeDocument/2006/relationships" id="259" r:id="R17a21d0ae4a2499c"/>
    <p:sldId xmlns:r="http://schemas.openxmlformats.org/officeDocument/2006/relationships" id="260" r:id="R14b89ad85e2a44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b22a818f54c08" /><Relationship Type="http://schemas.openxmlformats.org/officeDocument/2006/relationships/slide" Target="/ppt/slides/slide1.xml" Id="R134ac00b7dd24ba5" /><Relationship Type="http://schemas.openxmlformats.org/officeDocument/2006/relationships/slide" Target="/ppt/slides/slide2.xml" Id="R2e6ef0ce58e44953" /><Relationship Type="http://schemas.openxmlformats.org/officeDocument/2006/relationships/slide" Target="/ppt/slides/slide3.xml" Id="R65af913e13684f07" /><Relationship Type="http://schemas.openxmlformats.org/officeDocument/2006/relationships/slide" Target="/ppt/slides/slide4.xml" Id="R17a21d0ae4a2499c" /><Relationship Type="http://schemas.openxmlformats.org/officeDocument/2006/relationships/slide" Target="/ppt/slides/slide5.xml" Id="R14b89ad85e2a44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ec5ba5e01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78c6638314e15" /><Relationship Type="http://schemas.openxmlformats.org/officeDocument/2006/relationships/theme" Target="/ppt/slideMasters/theme/theme1.xml" Id="R44ee368c23214e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78c663831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6fe40a367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dd0c33f2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dfc8e35e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20934f13d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b057b4dde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