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fdc7b2f0c24f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b54e7a5dad48a6"/>
  </p:sldMasterIdLst>
  <p:sldIdLst>
    <p:sldId xmlns:r="http://schemas.openxmlformats.org/officeDocument/2006/relationships" id="256" r:id="R7fa7972741eb4689"/>
    <p:sldId xmlns:r="http://schemas.openxmlformats.org/officeDocument/2006/relationships" id="257" r:id="R4b828f6799e54a68"/>
    <p:sldId xmlns:r="http://schemas.openxmlformats.org/officeDocument/2006/relationships" id="258" r:id="Rcb2275475b5f4848"/>
    <p:sldId xmlns:r="http://schemas.openxmlformats.org/officeDocument/2006/relationships" id="259" r:id="Rad0ec31f8f5b41b0"/>
    <p:sldId xmlns:r="http://schemas.openxmlformats.org/officeDocument/2006/relationships" id="260" r:id="R19c3bd33ec7347aa"/>
    <p:sldId xmlns:r="http://schemas.openxmlformats.org/officeDocument/2006/relationships" id="261" r:id="R39d9970d144e4fb2"/>
    <p:sldId xmlns:r="http://schemas.openxmlformats.org/officeDocument/2006/relationships" id="262" r:id="R8bd2e0dc2b9a4b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54e7a5dad48a6" /><Relationship Type="http://schemas.openxmlformats.org/officeDocument/2006/relationships/slide" Target="/ppt/slides/slide1.xml" Id="R7fa7972741eb4689" /><Relationship Type="http://schemas.openxmlformats.org/officeDocument/2006/relationships/slide" Target="/ppt/slides/slide2.xml" Id="R4b828f6799e54a68" /><Relationship Type="http://schemas.openxmlformats.org/officeDocument/2006/relationships/slide" Target="/ppt/slides/slide3.xml" Id="Rcb2275475b5f4848" /><Relationship Type="http://schemas.openxmlformats.org/officeDocument/2006/relationships/slide" Target="/ppt/slides/slide4.xml" Id="Rad0ec31f8f5b41b0" /><Relationship Type="http://schemas.openxmlformats.org/officeDocument/2006/relationships/slide" Target="/ppt/slides/slide5.xml" Id="R19c3bd33ec7347aa" /><Relationship Type="http://schemas.openxmlformats.org/officeDocument/2006/relationships/slide" Target="/ppt/slides/slide6.xml" Id="R39d9970d144e4fb2" /><Relationship Type="http://schemas.openxmlformats.org/officeDocument/2006/relationships/slide" Target="/ppt/slides/slide7.xml" Id="R8bd2e0dc2b9a4b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762e09741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07ccd83fa4525" /><Relationship Type="http://schemas.openxmlformats.org/officeDocument/2006/relationships/theme" Target="/ppt/slideMasters/theme/theme1.xml" Id="Re7f632b3f0ff42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07ccd83fa45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101ac56c146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f12d3d38b41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9089c88464f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31287933748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88703a13944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4dc0dc77e46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551e2f233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AKAM INVEST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−568 755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36 365 130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KAROLINE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MARTE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Flåbekkveien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3077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997 635 280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