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7ed8f300844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9aa3447580470e"/>
  </p:sldMasterIdLst>
  <p:sldIdLst>
    <p:sldId xmlns:r="http://schemas.openxmlformats.org/officeDocument/2006/relationships" id="256" r:id="R2dc6464905cf4228"/>
    <p:sldId xmlns:r="http://schemas.openxmlformats.org/officeDocument/2006/relationships" id="257" r:id="R9acf1547ea7c45f9"/>
    <p:sldId xmlns:r="http://schemas.openxmlformats.org/officeDocument/2006/relationships" id="258" r:id="R4dc5f70690394f46"/>
    <p:sldId xmlns:r="http://schemas.openxmlformats.org/officeDocument/2006/relationships" id="259" r:id="Re0f3e2daec304e5a"/>
    <p:sldId xmlns:r="http://schemas.openxmlformats.org/officeDocument/2006/relationships" id="260" r:id="R4ab6da24c22343f3"/>
    <p:sldId xmlns:r="http://schemas.openxmlformats.org/officeDocument/2006/relationships" id="261" r:id="R04faaf664cb04fd5"/>
    <p:sldId xmlns:r="http://schemas.openxmlformats.org/officeDocument/2006/relationships" id="262" r:id="R3ebb9eacb97b43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aa3447580470e" /><Relationship Type="http://schemas.openxmlformats.org/officeDocument/2006/relationships/slide" Target="/ppt/slides/slide1.xml" Id="R2dc6464905cf4228" /><Relationship Type="http://schemas.openxmlformats.org/officeDocument/2006/relationships/slide" Target="/ppt/slides/slide2.xml" Id="R9acf1547ea7c45f9" /><Relationship Type="http://schemas.openxmlformats.org/officeDocument/2006/relationships/slide" Target="/ppt/slides/slide3.xml" Id="R4dc5f70690394f46" /><Relationship Type="http://schemas.openxmlformats.org/officeDocument/2006/relationships/slide" Target="/ppt/slides/slide4.xml" Id="Re0f3e2daec304e5a" /><Relationship Type="http://schemas.openxmlformats.org/officeDocument/2006/relationships/slide" Target="/ppt/slides/slide5.xml" Id="R4ab6da24c22343f3" /><Relationship Type="http://schemas.openxmlformats.org/officeDocument/2006/relationships/slide" Target="/ppt/slides/slide6.xml" Id="R04faaf664cb04fd5" /><Relationship Type="http://schemas.openxmlformats.org/officeDocument/2006/relationships/slide" Target="/ppt/slides/slide7.xml" Id="R3ebb9eacb97b43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737930c9749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2fe46421d4a7e" /><Relationship Type="http://schemas.openxmlformats.org/officeDocument/2006/relationships/theme" Target="/ppt/slideMasters/theme/theme1.xml" Id="Rdd5c14496a0d4d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f2fe46421d4a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4ecdf0f344b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5eea159c4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f55568c7548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142a7c5b449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1b05056974b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e579b363349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f009d602b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LAUKSUND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LAUKSUND BRYGGE AS ble etablert [år] og holder til i Lauksletta.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7 520 578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76 636 662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86 918 544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THOR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9194 Lauksletta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997 645 049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