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d83e37a70e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368b1ff314f1e"/>
  </p:sldMasterIdLst>
  <p:sldIdLst>
    <p:sldId xmlns:r="http://schemas.openxmlformats.org/officeDocument/2006/relationships" id="256" r:id="R710c55fccb5645ff"/>
    <p:sldId xmlns:r="http://schemas.openxmlformats.org/officeDocument/2006/relationships" id="257" r:id="Rb738fbbc1d954b8a"/>
    <p:sldId xmlns:r="http://schemas.openxmlformats.org/officeDocument/2006/relationships" id="258" r:id="R3d974f2a110c4b52"/>
    <p:sldId xmlns:r="http://schemas.openxmlformats.org/officeDocument/2006/relationships" id="259" r:id="R4fb06e5d61fb4f8f"/>
    <p:sldId xmlns:r="http://schemas.openxmlformats.org/officeDocument/2006/relationships" id="260" r:id="Ref656cf1132a437f"/>
    <p:sldId xmlns:r="http://schemas.openxmlformats.org/officeDocument/2006/relationships" id="261" r:id="R569a6251671e4a0a"/>
    <p:sldId xmlns:r="http://schemas.openxmlformats.org/officeDocument/2006/relationships" id="262" r:id="Rd8c3964e1e46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368b1ff314f1e" /><Relationship Type="http://schemas.openxmlformats.org/officeDocument/2006/relationships/slide" Target="/ppt/slides/slide1.xml" Id="R710c55fccb5645ff" /><Relationship Type="http://schemas.openxmlformats.org/officeDocument/2006/relationships/slide" Target="/ppt/slides/slide2.xml" Id="Rb738fbbc1d954b8a" /><Relationship Type="http://schemas.openxmlformats.org/officeDocument/2006/relationships/slide" Target="/ppt/slides/slide3.xml" Id="R3d974f2a110c4b52" /><Relationship Type="http://schemas.openxmlformats.org/officeDocument/2006/relationships/slide" Target="/ppt/slides/slide4.xml" Id="R4fb06e5d61fb4f8f" /><Relationship Type="http://schemas.openxmlformats.org/officeDocument/2006/relationships/slide" Target="/ppt/slides/slide5.xml" Id="Ref656cf1132a437f" /><Relationship Type="http://schemas.openxmlformats.org/officeDocument/2006/relationships/slide" Target="/ppt/slides/slide6.xml" Id="R569a6251671e4a0a" /><Relationship Type="http://schemas.openxmlformats.org/officeDocument/2006/relationships/slide" Target="/ppt/slides/slide7.xml" Id="Rd8c3964e1e46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f97697be6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e110e71484874" /><Relationship Type="http://schemas.openxmlformats.org/officeDocument/2006/relationships/theme" Target="/ppt/slideMasters/theme/theme1.xml" Id="Rd5c6912da09a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e110e714848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3a8690e22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cf3cead2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8a48e9d6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ddde69d1942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ed655b6846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eedced154c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217e6854e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KRISTIANSEN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KRISTIANSEN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4 397 711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Thomasjordet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9513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arvid@hnas.no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997 657 934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KRISTIANSEN HOLDING AS</a:t>
            </a:r>
          </a:p>
        </p:txBody>
      </p:sp>
    </p:spTree>
  </p:cSld>
  <p:clrMapOvr>
    <a:masterClrMapping xmlns:a="http://schemas.openxmlformats.org/drawingml/2006/main"/>
  </p:clrMapOvr>
</p:sld>
</file>