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6884f224d9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d9111c38447b7"/>
  </p:sldMasterIdLst>
  <p:sldIdLst>
    <p:sldId xmlns:r="http://schemas.openxmlformats.org/officeDocument/2006/relationships" id="256" r:id="R50803abe5c224592"/>
    <p:sldId xmlns:r="http://schemas.openxmlformats.org/officeDocument/2006/relationships" id="257" r:id="R5221eb7b2a92436d"/>
    <p:sldId xmlns:r="http://schemas.openxmlformats.org/officeDocument/2006/relationships" id="258" r:id="Rc59b770067f04c25"/>
    <p:sldId xmlns:r="http://schemas.openxmlformats.org/officeDocument/2006/relationships" id="259" r:id="R3e0b22b26a8a4d06"/>
    <p:sldId xmlns:r="http://schemas.openxmlformats.org/officeDocument/2006/relationships" id="260" r:id="R07b0cc472fde46ea"/>
    <p:sldId xmlns:r="http://schemas.openxmlformats.org/officeDocument/2006/relationships" id="261" r:id="R625209ee8acb4131"/>
    <p:sldId xmlns:r="http://schemas.openxmlformats.org/officeDocument/2006/relationships" id="262" r:id="R7c28f035da52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d9111c38447b7" /><Relationship Type="http://schemas.openxmlformats.org/officeDocument/2006/relationships/slide" Target="/ppt/slides/slide1.xml" Id="R50803abe5c224592" /><Relationship Type="http://schemas.openxmlformats.org/officeDocument/2006/relationships/slide" Target="/ppt/slides/slide2.xml" Id="R5221eb7b2a92436d" /><Relationship Type="http://schemas.openxmlformats.org/officeDocument/2006/relationships/slide" Target="/ppt/slides/slide3.xml" Id="Rc59b770067f04c25" /><Relationship Type="http://schemas.openxmlformats.org/officeDocument/2006/relationships/slide" Target="/ppt/slides/slide4.xml" Id="R3e0b22b26a8a4d06" /><Relationship Type="http://schemas.openxmlformats.org/officeDocument/2006/relationships/slide" Target="/ppt/slides/slide5.xml" Id="R07b0cc472fde46ea" /><Relationship Type="http://schemas.openxmlformats.org/officeDocument/2006/relationships/slide" Target="/ppt/slides/slide6.xml" Id="R625209ee8acb4131" /><Relationship Type="http://schemas.openxmlformats.org/officeDocument/2006/relationships/slide" Target="/ppt/slides/slide7.xml" Id="R7c28f035da52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1a2a4d13544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0d08c123f4766" /><Relationship Type="http://schemas.openxmlformats.org/officeDocument/2006/relationships/theme" Target="/ppt/slideMasters/theme/theme1.xml" Id="R7f2b02cd5a5b46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0d08c123f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31fff202343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56288e92341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5e976d74a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560be0600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70d89fb3f4a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382acbbf941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236cd5d91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