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7f38b941c64c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b6ff0ed72e4ed7"/>
  </p:sldMasterIdLst>
  <p:sldIdLst>
    <p:sldId xmlns:r="http://schemas.openxmlformats.org/officeDocument/2006/relationships" id="256" r:id="Ra2dc899a09b44fa3"/>
    <p:sldId xmlns:r="http://schemas.openxmlformats.org/officeDocument/2006/relationships" id="257" r:id="R4a2aaac83c4f4ffc"/>
    <p:sldId xmlns:r="http://schemas.openxmlformats.org/officeDocument/2006/relationships" id="258" r:id="R4ba59a66a09b47c7"/>
    <p:sldId xmlns:r="http://schemas.openxmlformats.org/officeDocument/2006/relationships" id="259" r:id="R65306903ef9b4e90"/>
    <p:sldId xmlns:r="http://schemas.openxmlformats.org/officeDocument/2006/relationships" id="260" r:id="R9475a89b166d4a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b6ff0ed72e4ed7" /><Relationship Type="http://schemas.openxmlformats.org/officeDocument/2006/relationships/slide" Target="/ppt/slides/slide1.xml" Id="Ra2dc899a09b44fa3" /><Relationship Type="http://schemas.openxmlformats.org/officeDocument/2006/relationships/slide" Target="/ppt/slides/slide2.xml" Id="R4a2aaac83c4f4ffc" /><Relationship Type="http://schemas.openxmlformats.org/officeDocument/2006/relationships/slide" Target="/ppt/slides/slide3.xml" Id="R4ba59a66a09b47c7" /><Relationship Type="http://schemas.openxmlformats.org/officeDocument/2006/relationships/slide" Target="/ppt/slides/slide4.xml" Id="R65306903ef9b4e90" /><Relationship Type="http://schemas.openxmlformats.org/officeDocument/2006/relationships/slide" Target="/ppt/slides/slide5.xml" Id="R9475a89b166d4a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923e8bd9374e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8c6af94a64260" /><Relationship Type="http://schemas.openxmlformats.org/officeDocument/2006/relationships/theme" Target="/ppt/slideMasters/theme/theme1.xml" Id="R91bd6bb8083941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c8c6af94a642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7010ab1784c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bdee4ee0b49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7c795c4a942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2c4e03ae349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b610cb2a949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MEDBULL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MEDBULL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MEDBULL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MEDBULL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MEDBULL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MEDBULL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997 660 404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MEDBULL AS</a:t>
            </a:r>
          </a:p>
        </p:txBody>
      </p:sp>
    </p:spTree>
  </p:cSld>
  <p:clrMapOvr>
    <a:masterClrMapping xmlns:a="http://schemas.openxmlformats.org/drawingml/2006/main"/>
  </p:clrMapOvr>
</p:sld>
</file>