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48967df4546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75fad57cf4976"/>
  </p:sldMasterIdLst>
  <p:sldIdLst>
    <p:sldId xmlns:r="http://schemas.openxmlformats.org/officeDocument/2006/relationships" id="256" r:id="Ra92c55deaa0c4f17"/>
    <p:sldId xmlns:r="http://schemas.openxmlformats.org/officeDocument/2006/relationships" id="257" r:id="R00e5f91d5527433e"/>
    <p:sldId xmlns:r="http://schemas.openxmlformats.org/officeDocument/2006/relationships" id="258" r:id="Re0f89576e7d1429c"/>
    <p:sldId xmlns:r="http://schemas.openxmlformats.org/officeDocument/2006/relationships" id="259" r:id="R0da90e4c1abd46d8"/>
    <p:sldId xmlns:r="http://schemas.openxmlformats.org/officeDocument/2006/relationships" id="260" r:id="R961267d3fb91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75fad57cf4976" /><Relationship Type="http://schemas.openxmlformats.org/officeDocument/2006/relationships/slide" Target="/ppt/slides/slide1.xml" Id="Ra92c55deaa0c4f17" /><Relationship Type="http://schemas.openxmlformats.org/officeDocument/2006/relationships/slide" Target="/ppt/slides/slide2.xml" Id="R00e5f91d5527433e" /><Relationship Type="http://schemas.openxmlformats.org/officeDocument/2006/relationships/slide" Target="/ppt/slides/slide3.xml" Id="Re0f89576e7d1429c" /><Relationship Type="http://schemas.openxmlformats.org/officeDocument/2006/relationships/slide" Target="/ppt/slides/slide4.xml" Id="R0da90e4c1abd46d8" /><Relationship Type="http://schemas.openxmlformats.org/officeDocument/2006/relationships/slide" Target="/ppt/slides/slide5.xml" Id="R961267d3fb91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8f2d75b794a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a22568f8f4605" /><Relationship Type="http://schemas.openxmlformats.org/officeDocument/2006/relationships/theme" Target="/ppt/slideMasters/theme/theme1.xml" Id="Rdaf93dc0d294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a22568f8f46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5f5ab90ca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f40f685d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b63ba8761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ed3d0f8f8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05f8420f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BOLIGTJENESTEN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BOLIGTJENESTEN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BOLIGTJENESTEN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BOLIGTJENESTEN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BOLIGTJENESTEN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BOLIGTJENESTEN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997 703 472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BOLIGTJENESTEN II AS</a:t>
            </a:r>
          </a:p>
        </p:txBody>
      </p:sp>
    </p:spTree>
  </p:cSld>
  <p:clrMapOvr>
    <a:masterClrMapping xmlns:a="http://schemas.openxmlformats.org/drawingml/2006/main"/>
  </p:clrMapOvr>
</p:sld>
</file>