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d2f120414b45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bafb2ebca14709"/>
  </p:sldMasterIdLst>
  <p:sldIdLst>
    <p:sldId xmlns:r="http://schemas.openxmlformats.org/officeDocument/2006/relationships" id="256" r:id="R0c50996df24c4b2f"/>
    <p:sldId xmlns:r="http://schemas.openxmlformats.org/officeDocument/2006/relationships" id="257" r:id="Rcba7204d49b5441d"/>
    <p:sldId xmlns:r="http://schemas.openxmlformats.org/officeDocument/2006/relationships" id="258" r:id="Rf5a63fc8a9de421e"/>
    <p:sldId xmlns:r="http://schemas.openxmlformats.org/officeDocument/2006/relationships" id="259" r:id="R9356c65c524943ba"/>
    <p:sldId xmlns:r="http://schemas.openxmlformats.org/officeDocument/2006/relationships" id="260" r:id="Ra99c3f6918e64720"/>
    <p:sldId xmlns:r="http://schemas.openxmlformats.org/officeDocument/2006/relationships" id="261" r:id="R0e0e00d975f744d7"/>
    <p:sldId xmlns:r="http://schemas.openxmlformats.org/officeDocument/2006/relationships" id="262" r:id="Ra37f5e9eae234c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bafb2ebca14709" /><Relationship Type="http://schemas.openxmlformats.org/officeDocument/2006/relationships/slide" Target="/ppt/slides/slide1.xml" Id="R0c50996df24c4b2f" /><Relationship Type="http://schemas.openxmlformats.org/officeDocument/2006/relationships/slide" Target="/ppt/slides/slide2.xml" Id="Rcba7204d49b5441d" /><Relationship Type="http://schemas.openxmlformats.org/officeDocument/2006/relationships/slide" Target="/ppt/slides/slide3.xml" Id="Rf5a63fc8a9de421e" /><Relationship Type="http://schemas.openxmlformats.org/officeDocument/2006/relationships/slide" Target="/ppt/slides/slide4.xml" Id="R9356c65c524943ba" /><Relationship Type="http://schemas.openxmlformats.org/officeDocument/2006/relationships/slide" Target="/ppt/slides/slide5.xml" Id="Ra99c3f6918e64720" /><Relationship Type="http://schemas.openxmlformats.org/officeDocument/2006/relationships/slide" Target="/ppt/slides/slide6.xml" Id="R0e0e00d975f744d7" /><Relationship Type="http://schemas.openxmlformats.org/officeDocument/2006/relationships/slide" Target="/ppt/slides/slide7.xml" Id="Ra37f5e9eae234c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ee2c6ddfee44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3d37627804397" /><Relationship Type="http://schemas.openxmlformats.org/officeDocument/2006/relationships/theme" Target="/ppt/slideMasters/theme/theme1.xml" Id="Rf0b6f06667af4b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e3d376278043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531b0a05244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089baf4dd48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06ac625654d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6cf08d1c349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bb1d3b0e246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2d376629449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3b2b5a5d24e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HAGALYKKJA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HAGALYKKJA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HAGALYKKJA HOLDING AS ble etablert [år] og holder til i Eidsvoll.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HAGALYKKJA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HAGALYKKJA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HAGALYKKJA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7 684 262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7 834 262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HAGALYKKJA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ØSTBY PÅL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HAGALYKKJA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Hagalykkja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2080 Eidsvoll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pal.ostby@idehus.no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997 710 592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HAGALYKKJA HOLDING AS</a:t>
            </a:r>
          </a:p>
        </p:txBody>
      </p:sp>
    </p:spTree>
  </p:cSld>
  <p:clrMapOvr>
    <a:masterClrMapping xmlns:a="http://schemas.openxmlformats.org/drawingml/2006/main"/>
  </p:clrMapOvr>
</p:sld>
</file>