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f0f40bffa74b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516b37af64516"/>
  </p:sldMasterIdLst>
  <p:sldIdLst>
    <p:sldId xmlns:r="http://schemas.openxmlformats.org/officeDocument/2006/relationships" id="256" r:id="R411a016715974612"/>
    <p:sldId xmlns:r="http://schemas.openxmlformats.org/officeDocument/2006/relationships" id="257" r:id="R973e58379f204a61"/>
    <p:sldId xmlns:r="http://schemas.openxmlformats.org/officeDocument/2006/relationships" id="258" r:id="R2298579e0b664f4c"/>
    <p:sldId xmlns:r="http://schemas.openxmlformats.org/officeDocument/2006/relationships" id="259" r:id="Rb66bea1f6c6841ad"/>
    <p:sldId xmlns:r="http://schemas.openxmlformats.org/officeDocument/2006/relationships" id="260" r:id="R269b2f96a1634d3c"/>
    <p:sldId xmlns:r="http://schemas.openxmlformats.org/officeDocument/2006/relationships" id="261" r:id="Ra3dd905ace554b91"/>
    <p:sldId xmlns:r="http://schemas.openxmlformats.org/officeDocument/2006/relationships" id="262" r:id="Rb0262e522e96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516b37af64516" /><Relationship Type="http://schemas.openxmlformats.org/officeDocument/2006/relationships/slide" Target="/ppt/slides/slide1.xml" Id="R411a016715974612" /><Relationship Type="http://schemas.openxmlformats.org/officeDocument/2006/relationships/slide" Target="/ppt/slides/slide2.xml" Id="R973e58379f204a61" /><Relationship Type="http://schemas.openxmlformats.org/officeDocument/2006/relationships/slide" Target="/ppt/slides/slide3.xml" Id="R2298579e0b664f4c" /><Relationship Type="http://schemas.openxmlformats.org/officeDocument/2006/relationships/slide" Target="/ppt/slides/slide4.xml" Id="Rb66bea1f6c6841ad" /><Relationship Type="http://schemas.openxmlformats.org/officeDocument/2006/relationships/slide" Target="/ppt/slides/slide5.xml" Id="R269b2f96a1634d3c" /><Relationship Type="http://schemas.openxmlformats.org/officeDocument/2006/relationships/slide" Target="/ppt/slides/slide6.xml" Id="Ra3dd905ace554b91" /><Relationship Type="http://schemas.openxmlformats.org/officeDocument/2006/relationships/slide" Target="/ppt/slides/slide7.xml" Id="Rb0262e522e96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ae7913d15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0787ef7b14a2d" /><Relationship Type="http://schemas.openxmlformats.org/officeDocument/2006/relationships/theme" Target="/ppt/slideMasters/theme/theme1.xml" Id="Rd10c8f07c489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0787ef7b1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31b260ecf4f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e06fc5f2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998085730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1cc4a82d42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2a78a279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20770ffe24d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3dd99a681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PT. LOOKOUT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PT. LOOKOUT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−2 923 687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17 514 209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RAASCHOU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Askerveien 10E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997 744 039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PT. LOOKOUT INVEST AS</a:t>
            </a:r>
          </a:p>
        </p:txBody>
      </p:sp>
    </p:spTree>
  </p:cSld>
  <p:clrMapOvr>
    <a:masterClrMapping xmlns:a="http://schemas.openxmlformats.org/drawingml/2006/main"/>
  </p:clrMapOvr>
</p:sld>
</file>