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5bef6bc817b4bd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759c429dd184ce6"/>
  </p:sldMasterIdLst>
  <p:sldIdLst>
    <p:sldId xmlns:r="http://schemas.openxmlformats.org/officeDocument/2006/relationships" id="256" r:id="Recc1a07f2ade4d2b"/>
    <p:sldId xmlns:r="http://schemas.openxmlformats.org/officeDocument/2006/relationships" id="257" r:id="Rb316cff0f1bc4742"/>
    <p:sldId xmlns:r="http://schemas.openxmlformats.org/officeDocument/2006/relationships" id="258" r:id="Rc647e2dbee8d4ab4"/>
    <p:sldId xmlns:r="http://schemas.openxmlformats.org/officeDocument/2006/relationships" id="259" r:id="Rbf7c1136d79b47bd"/>
    <p:sldId xmlns:r="http://schemas.openxmlformats.org/officeDocument/2006/relationships" id="260" r:id="Raee2f30296eb492e"/>
    <p:sldId xmlns:r="http://schemas.openxmlformats.org/officeDocument/2006/relationships" id="261" r:id="R3d234317c998467b"/>
    <p:sldId xmlns:r="http://schemas.openxmlformats.org/officeDocument/2006/relationships" id="262" r:id="R48eaa8097330446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59c429dd184ce6" /><Relationship Type="http://schemas.openxmlformats.org/officeDocument/2006/relationships/slide" Target="/ppt/slides/slide1.xml" Id="Recc1a07f2ade4d2b" /><Relationship Type="http://schemas.openxmlformats.org/officeDocument/2006/relationships/slide" Target="/ppt/slides/slide2.xml" Id="Rb316cff0f1bc4742" /><Relationship Type="http://schemas.openxmlformats.org/officeDocument/2006/relationships/slide" Target="/ppt/slides/slide3.xml" Id="Rc647e2dbee8d4ab4" /><Relationship Type="http://schemas.openxmlformats.org/officeDocument/2006/relationships/slide" Target="/ppt/slides/slide4.xml" Id="Rbf7c1136d79b47bd" /><Relationship Type="http://schemas.openxmlformats.org/officeDocument/2006/relationships/slide" Target="/ppt/slides/slide5.xml" Id="Raee2f30296eb492e" /><Relationship Type="http://schemas.openxmlformats.org/officeDocument/2006/relationships/slide" Target="/ppt/slides/slide6.xml" Id="R3d234317c998467b" /><Relationship Type="http://schemas.openxmlformats.org/officeDocument/2006/relationships/slide" Target="/ppt/slides/slide7.xml" Id="R48eaa8097330446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505be7431e429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bf9922f3a14950" /><Relationship Type="http://schemas.openxmlformats.org/officeDocument/2006/relationships/theme" Target="/ppt/slideMasters/theme/theme1.xml" Id="Rf69fd6d2e44349b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4bf9922f3a1495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4b881724414ad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dbb5fe728a43c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5303135ec1455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150edac23149e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3eca8553df46f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7cc83f99fb45f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01c8eda241403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SYLBRA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SYLBRA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SYLBRA INVEST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SYLBRA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SYLBRA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SYLBRA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−66 067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29 509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2 514 295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3 020 003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SYLBRA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SYLTERN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SYLBRA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Anne Syltern, Nedre Petersborg gate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7016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997 748 921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SYLBRA INVEST AS</a:t>
            </a:r>
          </a:p>
        </p:txBody>
      </p:sp>
    </p:spTree>
  </p:cSld>
  <p:clrMapOvr>
    <a:masterClrMapping xmlns:a="http://schemas.openxmlformats.org/drawingml/2006/main"/>
  </p:clrMapOvr>
</p:sld>
</file>