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7a0fe63b8b43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cbe164e27c4e81"/>
  </p:sldMasterIdLst>
  <p:sldIdLst>
    <p:sldId xmlns:r="http://schemas.openxmlformats.org/officeDocument/2006/relationships" id="256" r:id="R6a74c166960d42d3"/>
    <p:sldId xmlns:r="http://schemas.openxmlformats.org/officeDocument/2006/relationships" id="257" r:id="R96e648c1c9204dc3"/>
    <p:sldId xmlns:r="http://schemas.openxmlformats.org/officeDocument/2006/relationships" id="258" r:id="R6b67c6d2bbac4f87"/>
    <p:sldId xmlns:r="http://schemas.openxmlformats.org/officeDocument/2006/relationships" id="259" r:id="R6726075d0a234809"/>
    <p:sldId xmlns:r="http://schemas.openxmlformats.org/officeDocument/2006/relationships" id="260" r:id="R3157d3a41cc54b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be164e27c4e81" /><Relationship Type="http://schemas.openxmlformats.org/officeDocument/2006/relationships/slide" Target="/ppt/slides/slide1.xml" Id="R6a74c166960d42d3" /><Relationship Type="http://schemas.openxmlformats.org/officeDocument/2006/relationships/slide" Target="/ppt/slides/slide2.xml" Id="R96e648c1c9204dc3" /><Relationship Type="http://schemas.openxmlformats.org/officeDocument/2006/relationships/slide" Target="/ppt/slides/slide3.xml" Id="R6b67c6d2bbac4f87" /><Relationship Type="http://schemas.openxmlformats.org/officeDocument/2006/relationships/slide" Target="/ppt/slides/slide4.xml" Id="R6726075d0a234809" /><Relationship Type="http://schemas.openxmlformats.org/officeDocument/2006/relationships/slide" Target="/ppt/slides/slide5.xml" Id="R3157d3a41cc54b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9d3179dbe4a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827a5db384233" /><Relationship Type="http://schemas.openxmlformats.org/officeDocument/2006/relationships/theme" Target="/ppt/slideMasters/theme/theme1.xml" Id="Rfe8f177c824f4c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827a5db38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d88e4211843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4226e8d1740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f9603d9ff40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70417f42342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87f3f08ed44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LIQUID FILTRATION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LIQUID FILTRATION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997 790 650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LIQUID FILTRATION AS</a:t>
            </a:r>
          </a:p>
        </p:txBody>
      </p:sp>
    </p:spTree>
  </p:cSld>
  <p:clrMapOvr>
    <a:masterClrMapping xmlns:a="http://schemas.openxmlformats.org/drawingml/2006/main"/>
  </p:clrMapOvr>
</p:sld>
</file>