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cfc72a4dc41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f2b1cc9d7846e8"/>
  </p:sldMasterIdLst>
  <p:sldIdLst>
    <p:sldId xmlns:r="http://schemas.openxmlformats.org/officeDocument/2006/relationships" id="256" r:id="Rbefed69c4c5f4318"/>
    <p:sldId xmlns:r="http://schemas.openxmlformats.org/officeDocument/2006/relationships" id="257" r:id="Rb491dc80c9a6463c"/>
    <p:sldId xmlns:r="http://schemas.openxmlformats.org/officeDocument/2006/relationships" id="258" r:id="Ra67e6722ef534271"/>
    <p:sldId xmlns:r="http://schemas.openxmlformats.org/officeDocument/2006/relationships" id="259" r:id="R74bfa339313148e6"/>
    <p:sldId xmlns:r="http://schemas.openxmlformats.org/officeDocument/2006/relationships" id="260" r:id="Rd1eb412dc6f04c95"/>
    <p:sldId xmlns:r="http://schemas.openxmlformats.org/officeDocument/2006/relationships" id="261" r:id="Rebf39605626844ce"/>
    <p:sldId xmlns:r="http://schemas.openxmlformats.org/officeDocument/2006/relationships" id="262" r:id="R0075d7cff024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2b1cc9d7846e8" /><Relationship Type="http://schemas.openxmlformats.org/officeDocument/2006/relationships/slide" Target="/ppt/slides/slide1.xml" Id="Rbefed69c4c5f4318" /><Relationship Type="http://schemas.openxmlformats.org/officeDocument/2006/relationships/slide" Target="/ppt/slides/slide2.xml" Id="Rb491dc80c9a6463c" /><Relationship Type="http://schemas.openxmlformats.org/officeDocument/2006/relationships/slide" Target="/ppt/slides/slide3.xml" Id="Ra67e6722ef534271" /><Relationship Type="http://schemas.openxmlformats.org/officeDocument/2006/relationships/slide" Target="/ppt/slides/slide4.xml" Id="R74bfa339313148e6" /><Relationship Type="http://schemas.openxmlformats.org/officeDocument/2006/relationships/slide" Target="/ppt/slides/slide5.xml" Id="Rd1eb412dc6f04c95" /><Relationship Type="http://schemas.openxmlformats.org/officeDocument/2006/relationships/slide" Target="/ppt/slides/slide6.xml" Id="Rebf39605626844ce" /><Relationship Type="http://schemas.openxmlformats.org/officeDocument/2006/relationships/slide" Target="/ppt/slides/slide7.xml" Id="R0075d7cff024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a1cbfcc36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a068d91e545b2" /><Relationship Type="http://schemas.openxmlformats.org/officeDocument/2006/relationships/theme" Target="/ppt/slideMasters/theme/theme1.xml" Id="Rafd81e55300241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a068d91e5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b7242f8ca43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3cd806987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c52a8ff1e4a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d413a76cd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78014557e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6c3c560e040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8e5963a204e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STENBAKK AS ble etablert [år] og holder til i Våle.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9 571 299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20 746 651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HUSEMOEN KJETIL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Bispeveien 1729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3178 Våle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kontakt@vestfoldkje.no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997 859 340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STENBAKK AS</a:t>
            </a:r>
          </a:p>
        </p:txBody>
      </p:sp>
    </p:spTree>
  </p:cSld>
  <p:clrMapOvr>
    <a:masterClrMapping xmlns:a="http://schemas.openxmlformats.org/drawingml/2006/main"/>
  </p:clrMapOvr>
</p:sld>
</file>