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3640e242aa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b477dd19634f47"/>
  </p:sldMasterIdLst>
  <p:sldIdLst>
    <p:sldId xmlns:r="http://schemas.openxmlformats.org/officeDocument/2006/relationships" id="256" r:id="R12a26bc1d74a4d6e"/>
    <p:sldId xmlns:r="http://schemas.openxmlformats.org/officeDocument/2006/relationships" id="257" r:id="Rbe83a67bb53040a5"/>
    <p:sldId xmlns:r="http://schemas.openxmlformats.org/officeDocument/2006/relationships" id="258" r:id="R1674fbd591634bc5"/>
    <p:sldId xmlns:r="http://schemas.openxmlformats.org/officeDocument/2006/relationships" id="259" r:id="R37f280f06d2e4281"/>
    <p:sldId xmlns:r="http://schemas.openxmlformats.org/officeDocument/2006/relationships" id="260" r:id="Re79e99a4792f479b"/>
    <p:sldId xmlns:r="http://schemas.openxmlformats.org/officeDocument/2006/relationships" id="261" r:id="R7242f5da457f4b47"/>
    <p:sldId xmlns:r="http://schemas.openxmlformats.org/officeDocument/2006/relationships" id="262" r:id="R639f710676144b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b477dd19634f47" /><Relationship Type="http://schemas.openxmlformats.org/officeDocument/2006/relationships/slide" Target="/ppt/slides/slide1.xml" Id="R12a26bc1d74a4d6e" /><Relationship Type="http://schemas.openxmlformats.org/officeDocument/2006/relationships/slide" Target="/ppt/slides/slide2.xml" Id="Rbe83a67bb53040a5" /><Relationship Type="http://schemas.openxmlformats.org/officeDocument/2006/relationships/slide" Target="/ppt/slides/slide3.xml" Id="R1674fbd591634bc5" /><Relationship Type="http://schemas.openxmlformats.org/officeDocument/2006/relationships/slide" Target="/ppt/slides/slide4.xml" Id="R37f280f06d2e4281" /><Relationship Type="http://schemas.openxmlformats.org/officeDocument/2006/relationships/slide" Target="/ppt/slides/slide5.xml" Id="Re79e99a4792f479b" /><Relationship Type="http://schemas.openxmlformats.org/officeDocument/2006/relationships/slide" Target="/ppt/slides/slide6.xml" Id="R7242f5da457f4b47" /><Relationship Type="http://schemas.openxmlformats.org/officeDocument/2006/relationships/slide" Target="/ppt/slides/slide7.xml" Id="R639f710676144b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b68df43c345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34c7671054ba3" /><Relationship Type="http://schemas.openxmlformats.org/officeDocument/2006/relationships/theme" Target="/ppt/slideMasters/theme/theme1.xml" Id="R59851db10bf847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034c7671054b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f92bdbda34a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80291933845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3be2a050f4f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64edede1540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eafd6602849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c979777c44c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02199423747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VIGEBO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VIGEBO HOLDING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9 326 888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16 737 627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VIGEBO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VIGEBO JAN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Doneheia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4516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997 880 919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VIGEBO HOLDING AS</a:t>
            </a:r>
          </a:p>
        </p:txBody>
      </p:sp>
    </p:spTree>
  </p:cSld>
  <p:clrMapOvr>
    <a:masterClrMapping xmlns:a="http://schemas.openxmlformats.org/drawingml/2006/main"/>
  </p:clrMapOvr>
</p:sld>
</file>