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62b4888d964a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7b893abdf1415e"/>
  </p:sldMasterIdLst>
  <p:sldIdLst>
    <p:sldId xmlns:r="http://schemas.openxmlformats.org/officeDocument/2006/relationships" id="256" r:id="R5efb66d3b3dd412f"/>
    <p:sldId xmlns:r="http://schemas.openxmlformats.org/officeDocument/2006/relationships" id="257" r:id="Rf1db840bc0cd4c4d"/>
    <p:sldId xmlns:r="http://schemas.openxmlformats.org/officeDocument/2006/relationships" id="258" r:id="R1cedf1cb048f495a"/>
    <p:sldId xmlns:r="http://schemas.openxmlformats.org/officeDocument/2006/relationships" id="259" r:id="R00bf3b659bf84207"/>
    <p:sldId xmlns:r="http://schemas.openxmlformats.org/officeDocument/2006/relationships" id="260" r:id="R94d7c6c0c97541bb"/>
    <p:sldId xmlns:r="http://schemas.openxmlformats.org/officeDocument/2006/relationships" id="261" r:id="R4d48fd6c4c8f41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7b893abdf1415e" /><Relationship Type="http://schemas.openxmlformats.org/officeDocument/2006/relationships/slide" Target="/ppt/slides/slide1.xml" Id="R5efb66d3b3dd412f" /><Relationship Type="http://schemas.openxmlformats.org/officeDocument/2006/relationships/slide" Target="/ppt/slides/slide2.xml" Id="Rf1db840bc0cd4c4d" /><Relationship Type="http://schemas.openxmlformats.org/officeDocument/2006/relationships/slide" Target="/ppt/slides/slide3.xml" Id="R1cedf1cb048f495a" /><Relationship Type="http://schemas.openxmlformats.org/officeDocument/2006/relationships/slide" Target="/ppt/slides/slide4.xml" Id="R00bf3b659bf84207" /><Relationship Type="http://schemas.openxmlformats.org/officeDocument/2006/relationships/slide" Target="/ppt/slides/slide5.xml" Id="R94d7c6c0c97541bb" /><Relationship Type="http://schemas.openxmlformats.org/officeDocument/2006/relationships/slide" Target="/ppt/slides/slide6.xml" Id="R4d48fd6c4c8f41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ab00ad5d144f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5f54a2d0b40d4" /><Relationship Type="http://schemas.openxmlformats.org/officeDocument/2006/relationships/theme" Target="/ppt/slideMasters/theme/theme1.xml" Id="R6f77368bb10e44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f5f54a2d0b40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c1d439d6b42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8e96267a94b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077df843f42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7862d08cc4b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9bc4643d94b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663b2afd549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HNS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