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de1fc5c88941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c5009c74394fe4"/>
  </p:sldMasterIdLst>
  <p:sldIdLst>
    <p:sldId xmlns:r="http://schemas.openxmlformats.org/officeDocument/2006/relationships" id="256" r:id="R503481d5885b449b"/>
    <p:sldId xmlns:r="http://schemas.openxmlformats.org/officeDocument/2006/relationships" id="257" r:id="Rb2e23e3f9c544afe"/>
    <p:sldId xmlns:r="http://schemas.openxmlformats.org/officeDocument/2006/relationships" id="258" r:id="Re52258e810c44daa"/>
    <p:sldId xmlns:r="http://schemas.openxmlformats.org/officeDocument/2006/relationships" id="259" r:id="R3ec6dfeed7fe4b97"/>
    <p:sldId xmlns:r="http://schemas.openxmlformats.org/officeDocument/2006/relationships" id="260" r:id="R28a705002c7c48bd"/>
    <p:sldId xmlns:r="http://schemas.openxmlformats.org/officeDocument/2006/relationships" id="261" r:id="R7c18f0fd48ff41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5009c74394fe4" /><Relationship Type="http://schemas.openxmlformats.org/officeDocument/2006/relationships/slide" Target="/ppt/slides/slide1.xml" Id="R503481d5885b449b" /><Relationship Type="http://schemas.openxmlformats.org/officeDocument/2006/relationships/slide" Target="/ppt/slides/slide2.xml" Id="Rb2e23e3f9c544afe" /><Relationship Type="http://schemas.openxmlformats.org/officeDocument/2006/relationships/slide" Target="/ppt/slides/slide3.xml" Id="Re52258e810c44daa" /><Relationship Type="http://schemas.openxmlformats.org/officeDocument/2006/relationships/slide" Target="/ppt/slides/slide4.xml" Id="R3ec6dfeed7fe4b97" /><Relationship Type="http://schemas.openxmlformats.org/officeDocument/2006/relationships/slide" Target="/ppt/slides/slide5.xml" Id="R28a705002c7c48bd" /><Relationship Type="http://schemas.openxmlformats.org/officeDocument/2006/relationships/slide" Target="/ppt/slides/slide6.xml" Id="R7c18f0fd48ff41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3e294ee294c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8ec3871b94a70" /><Relationship Type="http://schemas.openxmlformats.org/officeDocument/2006/relationships/theme" Target="/ppt/slideMasters/theme/theme1.xml" Id="Rb7e62e3730c642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b8ec3871b94a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edb60e4854e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15d89705448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b47fbcec4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7416244ed44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0378673e94e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8c94dc18c47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