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0444c5653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2dcaaf0244c35"/>
  </p:sldMasterIdLst>
  <p:sldIdLst>
    <p:sldId xmlns:r="http://schemas.openxmlformats.org/officeDocument/2006/relationships" id="256" r:id="Rc039d1cc957d4dce"/>
    <p:sldId xmlns:r="http://schemas.openxmlformats.org/officeDocument/2006/relationships" id="257" r:id="Racdb00301b9c4411"/>
    <p:sldId xmlns:r="http://schemas.openxmlformats.org/officeDocument/2006/relationships" id="258" r:id="R84a578ebe830444a"/>
    <p:sldId xmlns:r="http://schemas.openxmlformats.org/officeDocument/2006/relationships" id="259" r:id="R6d9a55ef76534474"/>
    <p:sldId xmlns:r="http://schemas.openxmlformats.org/officeDocument/2006/relationships" id="260" r:id="R11c00d30be5742ca"/>
    <p:sldId xmlns:r="http://schemas.openxmlformats.org/officeDocument/2006/relationships" id="261" r:id="R4f9c9c0d0d9d43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2dcaaf0244c35" /><Relationship Type="http://schemas.openxmlformats.org/officeDocument/2006/relationships/slide" Target="/ppt/slides/slide1.xml" Id="Rc039d1cc957d4dce" /><Relationship Type="http://schemas.openxmlformats.org/officeDocument/2006/relationships/slide" Target="/ppt/slides/slide2.xml" Id="Racdb00301b9c4411" /><Relationship Type="http://schemas.openxmlformats.org/officeDocument/2006/relationships/slide" Target="/ppt/slides/slide3.xml" Id="R84a578ebe830444a" /><Relationship Type="http://schemas.openxmlformats.org/officeDocument/2006/relationships/slide" Target="/ppt/slides/slide4.xml" Id="R6d9a55ef76534474" /><Relationship Type="http://schemas.openxmlformats.org/officeDocument/2006/relationships/slide" Target="/ppt/slides/slide5.xml" Id="R11c00d30be5742ca" /><Relationship Type="http://schemas.openxmlformats.org/officeDocument/2006/relationships/slide" Target="/ppt/slides/slide6.xml" Id="R4f9c9c0d0d9d43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8575af290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638928314924" /><Relationship Type="http://schemas.openxmlformats.org/officeDocument/2006/relationships/theme" Target="/ppt/slideMasters/theme/theme1.xml" Id="R40f68964fc27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a663892831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f36665ad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809a9148e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997eb7233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95660fcc8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9bbdcc5ef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24a6c58f4f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KOPERVIK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997 887 174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