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206618a88844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a6a88855fd4694"/>
  </p:sldMasterIdLst>
  <p:sldIdLst>
    <p:sldId xmlns:r="http://schemas.openxmlformats.org/officeDocument/2006/relationships" id="256" r:id="R0b1a86e7f25541f9"/>
    <p:sldId xmlns:r="http://schemas.openxmlformats.org/officeDocument/2006/relationships" id="257" r:id="R4663a29cc9e948c5"/>
    <p:sldId xmlns:r="http://schemas.openxmlformats.org/officeDocument/2006/relationships" id="258" r:id="R34c05de992d14dd3"/>
    <p:sldId xmlns:r="http://schemas.openxmlformats.org/officeDocument/2006/relationships" id="259" r:id="Ra09d2f31b08d4569"/>
    <p:sldId xmlns:r="http://schemas.openxmlformats.org/officeDocument/2006/relationships" id="260" r:id="R85f460cd0a5f43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a6a88855fd4694" /><Relationship Type="http://schemas.openxmlformats.org/officeDocument/2006/relationships/slide" Target="/ppt/slides/slide1.xml" Id="R0b1a86e7f25541f9" /><Relationship Type="http://schemas.openxmlformats.org/officeDocument/2006/relationships/slide" Target="/ppt/slides/slide2.xml" Id="R4663a29cc9e948c5" /><Relationship Type="http://schemas.openxmlformats.org/officeDocument/2006/relationships/slide" Target="/ppt/slides/slide3.xml" Id="R34c05de992d14dd3" /><Relationship Type="http://schemas.openxmlformats.org/officeDocument/2006/relationships/slide" Target="/ppt/slides/slide4.xml" Id="Ra09d2f31b08d4569" /><Relationship Type="http://schemas.openxmlformats.org/officeDocument/2006/relationships/slide" Target="/ppt/slides/slide5.xml" Id="R85f460cd0a5f43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5b7bc9c42b48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f90e19e54f42a2" /><Relationship Type="http://schemas.openxmlformats.org/officeDocument/2006/relationships/theme" Target="/ppt/slideMasters/theme/theme1.xml" Id="R42446a631bcf4c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f90e19e54f42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b590bc9f14b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00285a17543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b6ca6797143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c36ff371345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73cc16a50b46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KOPERVIK KAROSSERI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KOPERVIK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KOPERVIK KAROSSERI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KOPERVIK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KOPERVIK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KOPERVIK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997 887 174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KOPERVIK KAROSSERI AS</a:t>
            </a:r>
          </a:p>
        </p:txBody>
      </p:sp>
    </p:spTree>
  </p:cSld>
  <p:clrMapOvr>
    <a:masterClrMapping xmlns:a="http://schemas.openxmlformats.org/drawingml/2006/main"/>
  </p:clrMapOvr>
</p:sld>
</file>