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d364c1a9724e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f02cd3e5564adc"/>
  </p:sldMasterIdLst>
  <p:sldIdLst>
    <p:sldId xmlns:r="http://schemas.openxmlformats.org/officeDocument/2006/relationships" id="256" r:id="Rdf4172b85fb24ddc"/>
    <p:sldId xmlns:r="http://schemas.openxmlformats.org/officeDocument/2006/relationships" id="257" r:id="R4457f78fea7b496a"/>
    <p:sldId xmlns:r="http://schemas.openxmlformats.org/officeDocument/2006/relationships" id="258" r:id="R94edc0d75c9d4c40"/>
    <p:sldId xmlns:r="http://schemas.openxmlformats.org/officeDocument/2006/relationships" id="259" r:id="R4b1c9ef3e31d466d"/>
    <p:sldId xmlns:r="http://schemas.openxmlformats.org/officeDocument/2006/relationships" id="260" r:id="R4e0b192d27cb4af2"/>
    <p:sldId xmlns:r="http://schemas.openxmlformats.org/officeDocument/2006/relationships" id="261" r:id="Rbd129f5d21b74bba"/>
    <p:sldId xmlns:r="http://schemas.openxmlformats.org/officeDocument/2006/relationships" id="262" r:id="R0f50dd9b0ed041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02cd3e5564adc" /><Relationship Type="http://schemas.openxmlformats.org/officeDocument/2006/relationships/slide" Target="/ppt/slides/slide1.xml" Id="Rdf4172b85fb24ddc" /><Relationship Type="http://schemas.openxmlformats.org/officeDocument/2006/relationships/slide" Target="/ppt/slides/slide2.xml" Id="R4457f78fea7b496a" /><Relationship Type="http://schemas.openxmlformats.org/officeDocument/2006/relationships/slide" Target="/ppt/slides/slide3.xml" Id="R94edc0d75c9d4c40" /><Relationship Type="http://schemas.openxmlformats.org/officeDocument/2006/relationships/slide" Target="/ppt/slides/slide4.xml" Id="R4b1c9ef3e31d466d" /><Relationship Type="http://schemas.openxmlformats.org/officeDocument/2006/relationships/slide" Target="/ppt/slides/slide5.xml" Id="R4e0b192d27cb4af2" /><Relationship Type="http://schemas.openxmlformats.org/officeDocument/2006/relationships/slide" Target="/ppt/slides/slide6.xml" Id="Rbd129f5d21b74bba" /><Relationship Type="http://schemas.openxmlformats.org/officeDocument/2006/relationships/slide" Target="/ppt/slides/slide7.xml" Id="R0f50dd9b0ed041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bfdb3b97854e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2d14f36b54c4b" /><Relationship Type="http://schemas.openxmlformats.org/officeDocument/2006/relationships/theme" Target="/ppt/slideMasters/theme/theme1.xml" Id="R46db8a2d262b47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42d14f36b54c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0554e5b124d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23df86a8744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348e84cc246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7e522fe4d40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18a632b2040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654cb0adb45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aaa14dc8146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HELLEREN &amp; HÅLAND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HELLEREN &amp; HÅLAND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HELLEREN &amp; HÅLAND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HELLEREN &amp; HÅLAND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HELLEREN &amp; HÅLAND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HELLEREN &amp; HÅLAND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9 476 805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745 860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1 046 677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5 286 462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7 224 544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HELLEREN &amp; HÅLAND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JOAR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HELLEREN MAGNAR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HELLEREN &amp; HÅLAND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Sør-Tjemsland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43 07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997 887 980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HELLEREN &amp; HÅLAND AS</a:t>
            </a:r>
          </a:p>
        </p:txBody>
      </p:sp>
    </p:spTree>
  </p:cSld>
  <p:clrMapOvr>
    <a:masterClrMapping xmlns:a="http://schemas.openxmlformats.org/drawingml/2006/main"/>
  </p:clrMapOvr>
</p:sld>
</file>