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4950d624be41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e5869260da4850"/>
  </p:sldMasterIdLst>
  <p:sldIdLst>
    <p:sldId xmlns:r="http://schemas.openxmlformats.org/officeDocument/2006/relationships" id="256" r:id="Rce0105a967df4c28"/>
    <p:sldId xmlns:r="http://schemas.openxmlformats.org/officeDocument/2006/relationships" id="257" r:id="R4cc0555d48cb4988"/>
    <p:sldId xmlns:r="http://schemas.openxmlformats.org/officeDocument/2006/relationships" id="258" r:id="R4f932fdb9f93487b"/>
    <p:sldId xmlns:r="http://schemas.openxmlformats.org/officeDocument/2006/relationships" id="259" r:id="Recda3b8045d6442e"/>
    <p:sldId xmlns:r="http://schemas.openxmlformats.org/officeDocument/2006/relationships" id="260" r:id="Rfa4c7974dc16422f"/>
    <p:sldId xmlns:r="http://schemas.openxmlformats.org/officeDocument/2006/relationships" id="261" r:id="R7bf1bb3fb472403f"/>
    <p:sldId xmlns:r="http://schemas.openxmlformats.org/officeDocument/2006/relationships" id="262" r:id="Rd2a6c48436934b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e5869260da4850" /><Relationship Type="http://schemas.openxmlformats.org/officeDocument/2006/relationships/slide" Target="/ppt/slides/slide1.xml" Id="Rce0105a967df4c28" /><Relationship Type="http://schemas.openxmlformats.org/officeDocument/2006/relationships/slide" Target="/ppt/slides/slide2.xml" Id="R4cc0555d48cb4988" /><Relationship Type="http://schemas.openxmlformats.org/officeDocument/2006/relationships/slide" Target="/ppt/slides/slide3.xml" Id="R4f932fdb9f93487b" /><Relationship Type="http://schemas.openxmlformats.org/officeDocument/2006/relationships/slide" Target="/ppt/slides/slide4.xml" Id="Recda3b8045d6442e" /><Relationship Type="http://schemas.openxmlformats.org/officeDocument/2006/relationships/slide" Target="/ppt/slides/slide5.xml" Id="Rfa4c7974dc16422f" /><Relationship Type="http://schemas.openxmlformats.org/officeDocument/2006/relationships/slide" Target="/ppt/slides/slide6.xml" Id="R7bf1bb3fb472403f" /><Relationship Type="http://schemas.openxmlformats.org/officeDocument/2006/relationships/slide" Target="/ppt/slides/slide7.xml" Id="Rd2a6c48436934b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0d87fcd4f648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fec1849274585" /><Relationship Type="http://schemas.openxmlformats.org/officeDocument/2006/relationships/theme" Target="/ppt/slideMasters/theme/theme1.xml" Id="R91c940f279c246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ffec18492745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3d30947ba40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1376192904e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5044af5084b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0feaba19d4e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8766f267e4d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107fe7b9246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2e53e0dfe4c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LARVIK VENTILASJON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LARVIK VENTILASJON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24 113 140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1 247 757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971 967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2 649 338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7 062 474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HARBAS ALMIR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POREBA LUKASZ ROBERT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Hedrum Ravei 102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3270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997 899 113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