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545f9244b994b9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86e9a3295fd4a26"/>
  </p:sldMasterIdLst>
  <p:sldIdLst>
    <p:sldId xmlns:r="http://schemas.openxmlformats.org/officeDocument/2006/relationships" id="256" r:id="Rf6be3a1c51c0447c"/>
    <p:sldId xmlns:r="http://schemas.openxmlformats.org/officeDocument/2006/relationships" id="257" r:id="Rf12d5eb00ee947a3"/>
    <p:sldId xmlns:r="http://schemas.openxmlformats.org/officeDocument/2006/relationships" id="258" r:id="R4e37dda771f1474d"/>
    <p:sldId xmlns:r="http://schemas.openxmlformats.org/officeDocument/2006/relationships" id="259" r:id="R818c84c74c074768"/>
    <p:sldId xmlns:r="http://schemas.openxmlformats.org/officeDocument/2006/relationships" id="260" r:id="R2bbf3b13c1d3434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86e9a3295fd4a26" /><Relationship Type="http://schemas.openxmlformats.org/officeDocument/2006/relationships/slide" Target="/ppt/slides/slide1.xml" Id="Rf6be3a1c51c0447c" /><Relationship Type="http://schemas.openxmlformats.org/officeDocument/2006/relationships/slide" Target="/ppt/slides/slide2.xml" Id="Rf12d5eb00ee947a3" /><Relationship Type="http://schemas.openxmlformats.org/officeDocument/2006/relationships/slide" Target="/ppt/slides/slide3.xml" Id="R4e37dda771f1474d" /><Relationship Type="http://schemas.openxmlformats.org/officeDocument/2006/relationships/slide" Target="/ppt/slides/slide4.xml" Id="R818c84c74c074768" /><Relationship Type="http://schemas.openxmlformats.org/officeDocument/2006/relationships/slide" Target="/ppt/slides/slide5.xml" Id="R2bbf3b13c1d3434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b26822a08da456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106f62302045f8" /><Relationship Type="http://schemas.openxmlformats.org/officeDocument/2006/relationships/theme" Target="/ppt/slideMasters/theme/theme1.xml" Id="R8348c67e9915491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5106f62302045f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cea6346ede404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06b45d450f483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c5fd4044e54e0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f72ee1bf094fb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0372fe178047d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DESIGNMIX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DESIGNMIX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DESIGNMIX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DESIGNMIX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DESIGNMIX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DESIGNMIX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997 899 261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DESIGNMIX AS</a:t>
            </a:r>
          </a:p>
        </p:txBody>
      </p:sp>
    </p:spTree>
  </p:cSld>
  <p:clrMapOvr>
    <a:masterClrMapping xmlns:a="http://schemas.openxmlformats.org/drawingml/2006/main"/>
  </p:clrMapOvr>
</p:sld>
</file>