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ae3ce5f55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feb511e1c4f9d"/>
  </p:sldMasterIdLst>
  <p:sldIdLst>
    <p:sldId xmlns:r="http://schemas.openxmlformats.org/officeDocument/2006/relationships" id="256" r:id="R5b974780784c4847"/>
    <p:sldId xmlns:r="http://schemas.openxmlformats.org/officeDocument/2006/relationships" id="257" r:id="Rcc784bcfcfeb46c1"/>
    <p:sldId xmlns:r="http://schemas.openxmlformats.org/officeDocument/2006/relationships" id="258" r:id="R6307e3793cc541fd"/>
    <p:sldId xmlns:r="http://schemas.openxmlformats.org/officeDocument/2006/relationships" id="259" r:id="Rc8506854ae164348"/>
    <p:sldId xmlns:r="http://schemas.openxmlformats.org/officeDocument/2006/relationships" id="260" r:id="R35a09ab53e334c52"/>
    <p:sldId xmlns:r="http://schemas.openxmlformats.org/officeDocument/2006/relationships" id="261" r:id="R8fea9ee185c34574"/>
    <p:sldId xmlns:r="http://schemas.openxmlformats.org/officeDocument/2006/relationships" id="262" r:id="Ra5ec2c583f764e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feb511e1c4f9d" /><Relationship Type="http://schemas.openxmlformats.org/officeDocument/2006/relationships/slide" Target="/ppt/slides/slide1.xml" Id="R5b974780784c4847" /><Relationship Type="http://schemas.openxmlformats.org/officeDocument/2006/relationships/slide" Target="/ppt/slides/slide2.xml" Id="Rcc784bcfcfeb46c1" /><Relationship Type="http://schemas.openxmlformats.org/officeDocument/2006/relationships/slide" Target="/ppt/slides/slide3.xml" Id="R6307e3793cc541fd" /><Relationship Type="http://schemas.openxmlformats.org/officeDocument/2006/relationships/slide" Target="/ppt/slides/slide4.xml" Id="Rc8506854ae164348" /><Relationship Type="http://schemas.openxmlformats.org/officeDocument/2006/relationships/slide" Target="/ppt/slides/slide5.xml" Id="R35a09ab53e334c52" /><Relationship Type="http://schemas.openxmlformats.org/officeDocument/2006/relationships/slide" Target="/ppt/slides/slide6.xml" Id="R8fea9ee185c34574" /><Relationship Type="http://schemas.openxmlformats.org/officeDocument/2006/relationships/slide" Target="/ppt/slides/slide7.xml" Id="Ra5ec2c583f764e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842df960c4a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6ac2808a44bd" /><Relationship Type="http://schemas.openxmlformats.org/officeDocument/2006/relationships/theme" Target="/ppt/slideMasters/theme/theme1.xml" Id="R471d75906990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66ac2808a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34ff0dddd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704650a3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d0160f7e2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e338fdba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fbf19bb2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49a078627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8d617f4c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