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69566841ef47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6ca1e9d58d4f3a"/>
  </p:sldMasterIdLst>
  <p:sldIdLst>
    <p:sldId xmlns:r="http://schemas.openxmlformats.org/officeDocument/2006/relationships" id="256" r:id="Rf76a2083c93548b2"/>
    <p:sldId xmlns:r="http://schemas.openxmlformats.org/officeDocument/2006/relationships" id="257" r:id="Rbc84a2b6493641d4"/>
    <p:sldId xmlns:r="http://schemas.openxmlformats.org/officeDocument/2006/relationships" id="258" r:id="Rf4cfe99536ba47d0"/>
    <p:sldId xmlns:r="http://schemas.openxmlformats.org/officeDocument/2006/relationships" id="259" r:id="Rcff2de2ac3b7476a"/>
    <p:sldId xmlns:r="http://schemas.openxmlformats.org/officeDocument/2006/relationships" id="260" r:id="Rb2eee899c00b42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6ca1e9d58d4f3a" /><Relationship Type="http://schemas.openxmlformats.org/officeDocument/2006/relationships/slide" Target="/ppt/slides/slide1.xml" Id="Rf76a2083c93548b2" /><Relationship Type="http://schemas.openxmlformats.org/officeDocument/2006/relationships/slide" Target="/ppt/slides/slide2.xml" Id="Rbc84a2b6493641d4" /><Relationship Type="http://schemas.openxmlformats.org/officeDocument/2006/relationships/slide" Target="/ppt/slides/slide3.xml" Id="Rf4cfe99536ba47d0" /><Relationship Type="http://schemas.openxmlformats.org/officeDocument/2006/relationships/slide" Target="/ppt/slides/slide4.xml" Id="Rcff2de2ac3b7476a" /><Relationship Type="http://schemas.openxmlformats.org/officeDocument/2006/relationships/slide" Target="/ppt/slides/slide5.xml" Id="Rb2eee899c00b42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12191cdf4544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b5035670449a2" /><Relationship Type="http://schemas.openxmlformats.org/officeDocument/2006/relationships/theme" Target="/ppt/slideMasters/theme/theme1.xml" Id="Re4a1afb6803d49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eb5035670449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9b6c8a2ef4e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c6955c43242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9e5118ce848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3668c2b4d40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38f6766af44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ROMERIKE BYGG OG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BYGG OG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ROMERIKE BYGG OG MASKIN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BYGG OG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BYGG OG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BYGG OG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997 945 336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BYGG OG MASKIN AS</a:t>
            </a:r>
          </a:p>
        </p:txBody>
      </p:sp>
    </p:spTree>
  </p:cSld>
  <p:clrMapOvr>
    <a:masterClrMapping xmlns:a="http://schemas.openxmlformats.org/drawingml/2006/main"/>
  </p:clrMapOvr>
</p:sld>
</file>