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7c85bcf92f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4e4b468e744d1"/>
  </p:sldMasterIdLst>
  <p:sldIdLst>
    <p:sldId xmlns:r="http://schemas.openxmlformats.org/officeDocument/2006/relationships" id="256" r:id="Rbe5e88b2c2cc458d"/>
    <p:sldId xmlns:r="http://schemas.openxmlformats.org/officeDocument/2006/relationships" id="257" r:id="R1ebba3729d5f4ad7"/>
    <p:sldId xmlns:r="http://schemas.openxmlformats.org/officeDocument/2006/relationships" id="258" r:id="R68cfbd3443da42f5"/>
    <p:sldId xmlns:r="http://schemas.openxmlformats.org/officeDocument/2006/relationships" id="259" r:id="R936bf01477444d88"/>
    <p:sldId xmlns:r="http://schemas.openxmlformats.org/officeDocument/2006/relationships" id="260" r:id="R744ee9fca23b4c37"/>
    <p:sldId xmlns:r="http://schemas.openxmlformats.org/officeDocument/2006/relationships" id="261" r:id="R78e2b27f005641b9"/>
    <p:sldId xmlns:r="http://schemas.openxmlformats.org/officeDocument/2006/relationships" id="262" r:id="Ra2892c31af11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4e4b468e744d1" /><Relationship Type="http://schemas.openxmlformats.org/officeDocument/2006/relationships/slide" Target="/ppt/slides/slide1.xml" Id="Rbe5e88b2c2cc458d" /><Relationship Type="http://schemas.openxmlformats.org/officeDocument/2006/relationships/slide" Target="/ppt/slides/slide2.xml" Id="R1ebba3729d5f4ad7" /><Relationship Type="http://schemas.openxmlformats.org/officeDocument/2006/relationships/slide" Target="/ppt/slides/slide3.xml" Id="R68cfbd3443da42f5" /><Relationship Type="http://schemas.openxmlformats.org/officeDocument/2006/relationships/slide" Target="/ppt/slides/slide4.xml" Id="R936bf01477444d88" /><Relationship Type="http://schemas.openxmlformats.org/officeDocument/2006/relationships/slide" Target="/ppt/slides/slide5.xml" Id="R744ee9fca23b4c37" /><Relationship Type="http://schemas.openxmlformats.org/officeDocument/2006/relationships/slide" Target="/ppt/slides/slide6.xml" Id="R78e2b27f005641b9" /><Relationship Type="http://schemas.openxmlformats.org/officeDocument/2006/relationships/slide" Target="/ppt/slides/slide7.xml" Id="Ra2892c31af11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523e12ab6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beaf7d4f34cc1" /><Relationship Type="http://schemas.openxmlformats.org/officeDocument/2006/relationships/theme" Target="/ppt/slideMasters/theme/theme1.xml" Id="Rfbd243f09fa0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beaf7d4f3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6b8e34276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bbe4d78ca4f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7ac9c759d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2605d9c1647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fd16205ba45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6ea5bb7f14e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c8c8c62544e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BRUN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BRUN AS ble etablert [år] og holder til i Vågå.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1 429 420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38 461 914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38 485 289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Vollvegen 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2680 Vågå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997 952 049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