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6653b4917443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57c4cadd944cb2"/>
  </p:sldMasterIdLst>
  <p:sldIdLst>
    <p:sldId xmlns:r="http://schemas.openxmlformats.org/officeDocument/2006/relationships" id="256" r:id="Re629672edf074a76"/>
    <p:sldId xmlns:r="http://schemas.openxmlformats.org/officeDocument/2006/relationships" id="257" r:id="R612ac5d087004e1e"/>
    <p:sldId xmlns:r="http://schemas.openxmlformats.org/officeDocument/2006/relationships" id="258" r:id="Rbf9df19eefb14d22"/>
    <p:sldId xmlns:r="http://schemas.openxmlformats.org/officeDocument/2006/relationships" id="259" r:id="Rff71189b0b5f4c84"/>
    <p:sldId xmlns:r="http://schemas.openxmlformats.org/officeDocument/2006/relationships" id="260" r:id="Rd632c7d44dbc42a0"/>
    <p:sldId xmlns:r="http://schemas.openxmlformats.org/officeDocument/2006/relationships" id="261" r:id="Rf2f0953476dd4070"/>
    <p:sldId xmlns:r="http://schemas.openxmlformats.org/officeDocument/2006/relationships" id="262" r:id="Re4487df3bebb49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57c4cadd944cb2" /><Relationship Type="http://schemas.openxmlformats.org/officeDocument/2006/relationships/slide" Target="/ppt/slides/slide1.xml" Id="Re629672edf074a76" /><Relationship Type="http://schemas.openxmlformats.org/officeDocument/2006/relationships/slide" Target="/ppt/slides/slide2.xml" Id="R612ac5d087004e1e" /><Relationship Type="http://schemas.openxmlformats.org/officeDocument/2006/relationships/slide" Target="/ppt/slides/slide3.xml" Id="Rbf9df19eefb14d22" /><Relationship Type="http://schemas.openxmlformats.org/officeDocument/2006/relationships/slide" Target="/ppt/slides/slide4.xml" Id="Rff71189b0b5f4c84" /><Relationship Type="http://schemas.openxmlformats.org/officeDocument/2006/relationships/slide" Target="/ppt/slides/slide5.xml" Id="Rd632c7d44dbc42a0" /><Relationship Type="http://schemas.openxmlformats.org/officeDocument/2006/relationships/slide" Target="/ppt/slides/slide6.xml" Id="Rf2f0953476dd4070" /><Relationship Type="http://schemas.openxmlformats.org/officeDocument/2006/relationships/slide" Target="/ppt/slides/slide7.xml" Id="Re4487df3bebb49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17c1ebc6b942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5ba2bc32c4b12" /><Relationship Type="http://schemas.openxmlformats.org/officeDocument/2006/relationships/theme" Target="/ppt/slideMasters/theme/theme1.xml" Id="Ref86f82be52c43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e5ba2bc32c4b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2ad62aec745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844dd718a42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f2333a1114d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05b8f803548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6ed85a9384e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712f8aa5c42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0a3b9723c4f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KARSTEN STRAND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KARSTEN 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KARSTEN STRAND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KARSTEN 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KARSTEN 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KARSTEN 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764 627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−160 332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109 462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KARSTEN 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 KARSTEN HALLGEIR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KARSTEN 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Åmundsdalen 151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5115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997 991 931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KARSTEN STRAND AS</a:t>
            </a:r>
          </a:p>
        </p:txBody>
      </p:sp>
    </p:spTree>
  </p:cSld>
  <p:clrMapOvr>
    <a:masterClrMapping xmlns:a="http://schemas.openxmlformats.org/drawingml/2006/main"/>
  </p:clrMapOvr>
</p:sld>
</file>