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c04e906afcd46b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8666f23d50c4c55"/>
  </p:sldMasterIdLst>
  <p:sldIdLst>
    <p:sldId xmlns:r="http://schemas.openxmlformats.org/officeDocument/2006/relationships" id="256" r:id="R6a864aa8c5f642df"/>
    <p:sldId xmlns:r="http://schemas.openxmlformats.org/officeDocument/2006/relationships" id="257" r:id="Rb2a004d0f41349b3"/>
    <p:sldId xmlns:r="http://schemas.openxmlformats.org/officeDocument/2006/relationships" id="258" r:id="Rcbc2524813564fa9"/>
    <p:sldId xmlns:r="http://schemas.openxmlformats.org/officeDocument/2006/relationships" id="259" r:id="R9ae25569c67e42bc"/>
    <p:sldId xmlns:r="http://schemas.openxmlformats.org/officeDocument/2006/relationships" id="260" r:id="R0caefdc4710d4fd6"/>
    <p:sldId xmlns:r="http://schemas.openxmlformats.org/officeDocument/2006/relationships" id="261" r:id="Rf23dbdaeb91b450e"/>
    <p:sldId xmlns:r="http://schemas.openxmlformats.org/officeDocument/2006/relationships" id="262" r:id="R70a93f8418d64c9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8666f23d50c4c55" /><Relationship Type="http://schemas.openxmlformats.org/officeDocument/2006/relationships/slide" Target="/ppt/slides/slide1.xml" Id="R6a864aa8c5f642df" /><Relationship Type="http://schemas.openxmlformats.org/officeDocument/2006/relationships/slide" Target="/ppt/slides/slide2.xml" Id="Rb2a004d0f41349b3" /><Relationship Type="http://schemas.openxmlformats.org/officeDocument/2006/relationships/slide" Target="/ppt/slides/slide3.xml" Id="Rcbc2524813564fa9" /><Relationship Type="http://schemas.openxmlformats.org/officeDocument/2006/relationships/slide" Target="/ppt/slides/slide4.xml" Id="R9ae25569c67e42bc" /><Relationship Type="http://schemas.openxmlformats.org/officeDocument/2006/relationships/slide" Target="/ppt/slides/slide5.xml" Id="R0caefdc4710d4fd6" /><Relationship Type="http://schemas.openxmlformats.org/officeDocument/2006/relationships/slide" Target="/ppt/slides/slide6.xml" Id="Rf23dbdaeb91b450e" /><Relationship Type="http://schemas.openxmlformats.org/officeDocument/2006/relationships/slide" Target="/ppt/slides/slide7.xml" Id="R70a93f8418d64c9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662041d4af0447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981c81e86343af" /><Relationship Type="http://schemas.openxmlformats.org/officeDocument/2006/relationships/theme" Target="/ppt/slideMasters/theme/theme1.xml" Id="Rb297b9a2af4e493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d981c81e86343a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26773f122942a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a86d6eee9b41d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b0545105244f0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7b5d41d88e44f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696ca188ec40a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70c1fecf604da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93fe69a08242e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THORS GARAGE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THORS GARAGE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THORS GARAGE AS ble etablert [år] og holder til i Halden.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THORS GARAGE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THORS GARAGE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THORS GARAGE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2 092 740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1 658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−21 850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324 037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1 031 495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THORS GARAGE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KARLSEN THOR ARILD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THORS GARAGE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Lille Edet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1783 Halden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thor.garages@live.no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www.thorgarages.com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997 996 739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THORS GARAGE AS</a:t>
            </a:r>
          </a:p>
        </p:txBody>
      </p:sp>
    </p:spTree>
  </p:cSld>
  <p:clrMapOvr>
    <a:masterClrMapping xmlns:a="http://schemas.openxmlformats.org/drawingml/2006/main"/>
  </p:clrMapOvr>
</p:sld>
</file>