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306dc629f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5be0b3d4e45f3"/>
  </p:sldMasterIdLst>
  <p:sldIdLst>
    <p:sldId xmlns:r="http://schemas.openxmlformats.org/officeDocument/2006/relationships" id="256" r:id="R833fa0f86544441d"/>
    <p:sldId xmlns:r="http://schemas.openxmlformats.org/officeDocument/2006/relationships" id="257" r:id="Rea0dbd01ce9b4798"/>
    <p:sldId xmlns:r="http://schemas.openxmlformats.org/officeDocument/2006/relationships" id="258" r:id="Rb59792ef58bd443f"/>
    <p:sldId xmlns:r="http://schemas.openxmlformats.org/officeDocument/2006/relationships" id="259" r:id="R7d50f8108e844236"/>
    <p:sldId xmlns:r="http://schemas.openxmlformats.org/officeDocument/2006/relationships" id="260" r:id="Rd31cfaef29794c47"/>
    <p:sldId xmlns:r="http://schemas.openxmlformats.org/officeDocument/2006/relationships" id="261" r:id="R3bc94400f13f4319"/>
    <p:sldId xmlns:r="http://schemas.openxmlformats.org/officeDocument/2006/relationships" id="262" r:id="Raaa51fd41640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5be0b3d4e45f3" /><Relationship Type="http://schemas.openxmlformats.org/officeDocument/2006/relationships/slide" Target="/ppt/slides/slide1.xml" Id="R833fa0f86544441d" /><Relationship Type="http://schemas.openxmlformats.org/officeDocument/2006/relationships/slide" Target="/ppt/slides/slide2.xml" Id="Rea0dbd01ce9b4798" /><Relationship Type="http://schemas.openxmlformats.org/officeDocument/2006/relationships/slide" Target="/ppt/slides/slide3.xml" Id="Rb59792ef58bd443f" /><Relationship Type="http://schemas.openxmlformats.org/officeDocument/2006/relationships/slide" Target="/ppt/slides/slide4.xml" Id="R7d50f8108e844236" /><Relationship Type="http://schemas.openxmlformats.org/officeDocument/2006/relationships/slide" Target="/ppt/slides/slide5.xml" Id="Rd31cfaef29794c47" /><Relationship Type="http://schemas.openxmlformats.org/officeDocument/2006/relationships/slide" Target="/ppt/slides/slide6.xml" Id="R3bc94400f13f4319" /><Relationship Type="http://schemas.openxmlformats.org/officeDocument/2006/relationships/slide" Target="/ppt/slides/slide7.xml" Id="Raaa51fd41640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386e5100049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a171f430243d3" /><Relationship Type="http://schemas.openxmlformats.org/officeDocument/2006/relationships/theme" Target="/ppt/slideMasters/theme/theme1.xml" Id="R5a54ff0eb71f4a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a171f4302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d0075936d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5d4eca15e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0d5f92514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72f4b2fd2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8568ff0ad43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4eb174d84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2be198e38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WESTERHEIM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WESTERHEIM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WESTERHEIM PER OLGAR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WESTERHEIM BJØRG HELEN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998 010 497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WESTERHEIM AS</a:t>
            </a:r>
          </a:p>
        </p:txBody>
      </p:sp>
    </p:spTree>
  </p:cSld>
  <p:clrMapOvr>
    <a:masterClrMapping xmlns:a="http://schemas.openxmlformats.org/drawingml/2006/main"/>
  </p:clrMapOvr>
</p:sld>
</file>