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1300222338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2ffda8a1647bd"/>
  </p:sldMasterIdLst>
  <p:sldIdLst>
    <p:sldId xmlns:r="http://schemas.openxmlformats.org/officeDocument/2006/relationships" id="256" r:id="R81129bce2b8d4cda"/>
    <p:sldId xmlns:r="http://schemas.openxmlformats.org/officeDocument/2006/relationships" id="257" r:id="R4e933934f82943f1"/>
    <p:sldId xmlns:r="http://schemas.openxmlformats.org/officeDocument/2006/relationships" id="258" r:id="Rc3f7cb4fc8e441af"/>
    <p:sldId xmlns:r="http://schemas.openxmlformats.org/officeDocument/2006/relationships" id="259" r:id="Rb28b05bf0e554d1b"/>
    <p:sldId xmlns:r="http://schemas.openxmlformats.org/officeDocument/2006/relationships" id="260" r:id="R55dfd3e3ca1242ed"/>
    <p:sldId xmlns:r="http://schemas.openxmlformats.org/officeDocument/2006/relationships" id="261" r:id="Rabc255aaa84e497c"/>
    <p:sldId xmlns:r="http://schemas.openxmlformats.org/officeDocument/2006/relationships" id="262" r:id="R3b14b29559d241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2ffda8a1647bd" /><Relationship Type="http://schemas.openxmlformats.org/officeDocument/2006/relationships/slide" Target="/ppt/slides/slide1.xml" Id="R81129bce2b8d4cda" /><Relationship Type="http://schemas.openxmlformats.org/officeDocument/2006/relationships/slide" Target="/ppt/slides/slide2.xml" Id="R4e933934f82943f1" /><Relationship Type="http://schemas.openxmlformats.org/officeDocument/2006/relationships/slide" Target="/ppt/slides/slide3.xml" Id="Rc3f7cb4fc8e441af" /><Relationship Type="http://schemas.openxmlformats.org/officeDocument/2006/relationships/slide" Target="/ppt/slides/slide4.xml" Id="Rb28b05bf0e554d1b" /><Relationship Type="http://schemas.openxmlformats.org/officeDocument/2006/relationships/slide" Target="/ppt/slides/slide5.xml" Id="R55dfd3e3ca1242ed" /><Relationship Type="http://schemas.openxmlformats.org/officeDocument/2006/relationships/slide" Target="/ppt/slides/slide6.xml" Id="Rabc255aaa84e497c" /><Relationship Type="http://schemas.openxmlformats.org/officeDocument/2006/relationships/slide" Target="/ppt/slides/slide7.xml" Id="R3b14b29559d241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2e254912a45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525ced3634157" /><Relationship Type="http://schemas.openxmlformats.org/officeDocument/2006/relationships/theme" Target="/ppt/slideMasters/theme/theme1.xml" Id="Rbdbea01c925f45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1525ced36341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6868163254c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981d9b744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281f9e3df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06283e7ba42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e501d83ae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4a02f156948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bda60fa574b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VEGSERVICE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VEGSERVICE AS ble etablert [år] og holder til i Kjølsdalen.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16 885 053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−1 659 666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−1 637 880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5 986 006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6776 Kjølsdalen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998 014 166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