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ca8b19b54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2e543e05c43c7"/>
  </p:sldMasterIdLst>
  <p:sldIdLst>
    <p:sldId xmlns:r="http://schemas.openxmlformats.org/officeDocument/2006/relationships" id="256" r:id="R31f3e8fc132b4257"/>
    <p:sldId xmlns:r="http://schemas.openxmlformats.org/officeDocument/2006/relationships" id="257" r:id="Rf9f3329a860c443a"/>
    <p:sldId xmlns:r="http://schemas.openxmlformats.org/officeDocument/2006/relationships" id="258" r:id="Rd1bc92f3a07b4b6f"/>
    <p:sldId xmlns:r="http://schemas.openxmlformats.org/officeDocument/2006/relationships" id="259" r:id="Rc519d9b500474b09"/>
    <p:sldId xmlns:r="http://schemas.openxmlformats.org/officeDocument/2006/relationships" id="260" r:id="Rc0815e0e6d6f494f"/>
    <p:sldId xmlns:r="http://schemas.openxmlformats.org/officeDocument/2006/relationships" id="261" r:id="R86b7cfd7e45e4826"/>
    <p:sldId xmlns:r="http://schemas.openxmlformats.org/officeDocument/2006/relationships" id="262" r:id="R7d289c021ba7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2e543e05c43c7" /><Relationship Type="http://schemas.openxmlformats.org/officeDocument/2006/relationships/slide" Target="/ppt/slides/slide1.xml" Id="R31f3e8fc132b4257" /><Relationship Type="http://schemas.openxmlformats.org/officeDocument/2006/relationships/slide" Target="/ppt/slides/slide2.xml" Id="Rf9f3329a860c443a" /><Relationship Type="http://schemas.openxmlformats.org/officeDocument/2006/relationships/slide" Target="/ppt/slides/slide3.xml" Id="Rd1bc92f3a07b4b6f" /><Relationship Type="http://schemas.openxmlformats.org/officeDocument/2006/relationships/slide" Target="/ppt/slides/slide4.xml" Id="Rc519d9b500474b09" /><Relationship Type="http://schemas.openxmlformats.org/officeDocument/2006/relationships/slide" Target="/ppt/slides/slide5.xml" Id="Rc0815e0e6d6f494f" /><Relationship Type="http://schemas.openxmlformats.org/officeDocument/2006/relationships/slide" Target="/ppt/slides/slide6.xml" Id="R86b7cfd7e45e4826" /><Relationship Type="http://schemas.openxmlformats.org/officeDocument/2006/relationships/slide" Target="/ppt/slides/slide7.xml" Id="R7d289c021ba7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b0606134d49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3f5379f8a4dea" /><Relationship Type="http://schemas.openxmlformats.org/officeDocument/2006/relationships/theme" Target="/ppt/slideMasters/theme/theme1.xml" Id="Rf14d3eb3b1d34f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3f5379f8a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d52588169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bd3e262dc40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0bd966ce2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05cd79097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3dc46408d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0a1ca45e547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2c5cc849d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