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788e2a5dcf4a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1fabc442f44df9"/>
  </p:sldMasterIdLst>
  <p:sldIdLst>
    <p:sldId xmlns:r="http://schemas.openxmlformats.org/officeDocument/2006/relationships" id="256" r:id="R6afdc841232a4378"/>
    <p:sldId xmlns:r="http://schemas.openxmlformats.org/officeDocument/2006/relationships" id="257" r:id="R043d9b70c8b24faf"/>
    <p:sldId xmlns:r="http://schemas.openxmlformats.org/officeDocument/2006/relationships" id="258" r:id="R2528f55b02f04f59"/>
    <p:sldId xmlns:r="http://schemas.openxmlformats.org/officeDocument/2006/relationships" id="259" r:id="R64f0d8a73fc74882"/>
    <p:sldId xmlns:r="http://schemas.openxmlformats.org/officeDocument/2006/relationships" id="260" r:id="Ra8752ef336e64800"/>
    <p:sldId xmlns:r="http://schemas.openxmlformats.org/officeDocument/2006/relationships" id="261" r:id="R890fe19ce9d142b7"/>
    <p:sldId xmlns:r="http://schemas.openxmlformats.org/officeDocument/2006/relationships" id="262" r:id="R1262f3385d334e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1fabc442f44df9" /><Relationship Type="http://schemas.openxmlformats.org/officeDocument/2006/relationships/slide" Target="/ppt/slides/slide1.xml" Id="R6afdc841232a4378" /><Relationship Type="http://schemas.openxmlformats.org/officeDocument/2006/relationships/slide" Target="/ppt/slides/slide2.xml" Id="R043d9b70c8b24faf" /><Relationship Type="http://schemas.openxmlformats.org/officeDocument/2006/relationships/slide" Target="/ppt/slides/slide3.xml" Id="R2528f55b02f04f59" /><Relationship Type="http://schemas.openxmlformats.org/officeDocument/2006/relationships/slide" Target="/ppt/slides/slide4.xml" Id="R64f0d8a73fc74882" /><Relationship Type="http://schemas.openxmlformats.org/officeDocument/2006/relationships/slide" Target="/ppt/slides/slide5.xml" Id="Ra8752ef336e64800" /><Relationship Type="http://schemas.openxmlformats.org/officeDocument/2006/relationships/slide" Target="/ppt/slides/slide6.xml" Id="R890fe19ce9d142b7" /><Relationship Type="http://schemas.openxmlformats.org/officeDocument/2006/relationships/slide" Target="/ppt/slides/slide7.xml" Id="R1262f3385d334e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9d2c0f4f2a44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75954dded433a" /><Relationship Type="http://schemas.openxmlformats.org/officeDocument/2006/relationships/theme" Target="/ppt/slideMasters/theme/theme1.xml" Id="R38b68825c79740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875954dded43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88f30f7ac45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8d785a27542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6f36144f149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c508694674f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5d19ae72b42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e3dd1bd5441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f8085fee546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BORGEN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BORGEN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BORGEN BYGGSERVICE AS ble etablert [år] og holder til i Borgen.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BORGEN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BORGEN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BORGEN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16 834 151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281 160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255 999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−533 051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2 041 503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BORGEN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KUPIEC PIOTR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BORGEN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Veslefrikks vei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1388 Borgen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998 048 699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BORGEN BYGGSERVICE AS</a:t>
            </a:r>
          </a:p>
        </p:txBody>
      </p:sp>
    </p:spTree>
  </p:cSld>
  <p:clrMapOvr>
    <a:masterClrMapping xmlns:a="http://schemas.openxmlformats.org/drawingml/2006/main"/>
  </p:clrMapOvr>
</p:sld>
</file>